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40" r:id="rId5"/>
  </p:sldMasterIdLst>
  <p:notesMasterIdLst>
    <p:notesMasterId r:id="rId28"/>
  </p:notesMasterIdLst>
  <p:handoutMasterIdLst>
    <p:handoutMasterId r:id="rId29"/>
  </p:handoutMasterIdLst>
  <p:sldIdLst>
    <p:sldId id="1713476516" r:id="rId6"/>
    <p:sldId id="1713476520" r:id="rId7"/>
    <p:sldId id="1713476518" r:id="rId8"/>
    <p:sldId id="1713476522" r:id="rId9"/>
    <p:sldId id="1713476525" r:id="rId10"/>
    <p:sldId id="1713476519" r:id="rId11"/>
    <p:sldId id="1713476521" r:id="rId12"/>
    <p:sldId id="1713476526" r:id="rId13"/>
    <p:sldId id="1713476523" r:id="rId14"/>
    <p:sldId id="1713476524" r:id="rId15"/>
    <p:sldId id="1713476528" r:id="rId16"/>
    <p:sldId id="1713476530" r:id="rId17"/>
    <p:sldId id="1713476529" r:id="rId18"/>
    <p:sldId id="1713476531" r:id="rId19"/>
    <p:sldId id="1713476532" r:id="rId20"/>
    <p:sldId id="1713476492" r:id="rId21"/>
    <p:sldId id="1713476508" r:id="rId22"/>
    <p:sldId id="1713476509" r:id="rId23"/>
    <p:sldId id="1713476510" r:id="rId24"/>
    <p:sldId id="1713476511" r:id="rId25"/>
    <p:sldId id="1713476512" r:id="rId26"/>
    <p:sldId id="262" r:id="rId27"/>
  </p:sldIdLst>
  <p:sldSz cx="8280400" cy="611981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345597"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691195"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036792"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38239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1727987" algn="l" defTabSz="691195" rtl="0" eaLnBrk="1" latinLnBrk="0" hangingPunct="1">
      <a:defRPr kern="1200">
        <a:solidFill>
          <a:schemeClr val="tx1"/>
        </a:solidFill>
        <a:latin typeface="Arial" panose="020B0604020202020204" pitchFamily="34" charset="0"/>
        <a:ea typeface="+mn-ea"/>
        <a:cs typeface="+mn-cs"/>
      </a:defRPr>
    </a:lvl6pPr>
    <a:lvl7pPr marL="2073585" algn="l" defTabSz="691195" rtl="0" eaLnBrk="1" latinLnBrk="0" hangingPunct="1">
      <a:defRPr kern="1200">
        <a:solidFill>
          <a:schemeClr val="tx1"/>
        </a:solidFill>
        <a:latin typeface="Arial" panose="020B0604020202020204" pitchFamily="34" charset="0"/>
        <a:ea typeface="+mn-ea"/>
        <a:cs typeface="+mn-cs"/>
      </a:defRPr>
    </a:lvl7pPr>
    <a:lvl8pPr marL="2419182" algn="l" defTabSz="691195" rtl="0" eaLnBrk="1" latinLnBrk="0" hangingPunct="1">
      <a:defRPr kern="1200">
        <a:solidFill>
          <a:schemeClr val="tx1"/>
        </a:solidFill>
        <a:latin typeface="Arial" panose="020B0604020202020204" pitchFamily="34" charset="0"/>
        <a:ea typeface="+mn-ea"/>
        <a:cs typeface="+mn-cs"/>
      </a:defRPr>
    </a:lvl8pPr>
    <a:lvl9pPr marL="2764780" algn="l" defTabSz="691195"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10A2D9BD-70B5-4AC6-A3A7-F3B1DE0F69D4}">
          <p14:sldIdLst>
            <p14:sldId id="1713476516"/>
            <p14:sldId id="1713476520"/>
            <p14:sldId id="1713476518"/>
            <p14:sldId id="1713476522"/>
            <p14:sldId id="1713476525"/>
            <p14:sldId id="1713476519"/>
            <p14:sldId id="1713476521"/>
            <p14:sldId id="1713476526"/>
            <p14:sldId id="1713476523"/>
            <p14:sldId id="1713476524"/>
            <p14:sldId id="1713476528"/>
            <p14:sldId id="1713476530"/>
            <p14:sldId id="1713476529"/>
            <p14:sldId id="1713476531"/>
            <p14:sldId id="1713476532"/>
            <p14:sldId id="1713476492"/>
          </p14:sldIdLst>
        </p14:section>
        <p14:section name="Archive" id="{250DA6E8-3364-4A53-B73A-FC0FD2B0AE00}">
          <p14:sldIdLst>
            <p14:sldId id="1713476508"/>
            <p14:sldId id="1713476509"/>
            <p14:sldId id="1713476510"/>
            <p14:sldId id="1713476511"/>
            <p14:sldId id="1713476512"/>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1F1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D21C9-7FA3-4459-B9D2-24DC10FFFADA}" v="212" dt="2023-10-07T10:19:01.736"/>
    <p1510:client id="{2CD1FA0A-5714-2C78-BB39-D3A5E624464E}" v="25" dt="2023-10-11T08:26:13.253"/>
    <p1510:client id="{350E6736-9FBD-4A62-8FE3-A5BDFD299199}" v="6" dt="2023-10-09T08:20:00.678"/>
    <p1510:client id="{36D299BD-6312-7DE7-0EE6-707C1656A4DC}" v="84" dt="2023-10-05T19:15:15.465"/>
    <p1510:client id="{39B20C35-4DDD-480F-BD36-4AFC3E012ED2}" v="3" dt="2023-10-06T08:44:25.030"/>
    <p1510:client id="{BECE85E6-4F84-F55F-07A3-C6FFF636BCC4}" v="3247" dt="2023-10-08T11:15:21.988"/>
    <p1510:client id="{BEF4FFC8-C273-A3CB-787A-5721334EF397}" v="111" dt="2023-10-10T10:38:22.599"/>
    <p1510:client id="{C09D1E08-52CF-4DC1-8D3B-5E075DC2777D}" v="473" dt="2023-10-07T09:45:27.830"/>
    <p1510:client id="{C647B2FD-48ED-0BBD-7B70-7B17F9439D08}" v="464" dt="2023-10-09T17:23:01.3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1332"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garajan, Tejaswini" userId="S::tnagarajan@presidio.com::f7f59a72-da2c-4626-b560-2882e41076b7" providerId="AD" clId="Web-{BEF4FFC8-C273-A3CB-787A-5721334EF397}"/>
    <pc:docChg chg="addSld modSld modSection">
      <pc:chgData name="Nagarajan, Tejaswini" userId="S::tnagarajan@presidio.com::f7f59a72-da2c-4626-b560-2882e41076b7" providerId="AD" clId="Web-{BEF4FFC8-C273-A3CB-787A-5721334EF397}" dt="2023-10-10T10:38:21.380" v="59" actId="20577"/>
      <pc:docMkLst>
        <pc:docMk/>
      </pc:docMkLst>
      <pc:sldChg chg="addSp delSp modSp add replId delAnim">
        <pc:chgData name="Nagarajan, Tejaswini" userId="S::tnagarajan@presidio.com::f7f59a72-da2c-4626-b560-2882e41076b7" providerId="AD" clId="Web-{BEF4FFC8-C273-A3CB-787A-5721334EF397}" dt="2023-10-10T10:38:21.380" v="59" actId="20577"/>
        <pc:sldMkLst>
          <pc:docMk/>
          <pc:sldMk cId="3564180801" sldId="1713476532"/>
        </pc:sldMkLst>
        <pc:spChg chg="del">
          <ac:chgData name="Nagarajan, Tejaswini" userId="S::tnagarajan@presidio.com::f7f59a72-da2c-4626-b560-2882e41076b7" providerId="AD" clId="Web-{BEF4FFC8-C273-A3CB-787A-5721334EF397}" dt="2023-10-10T10:37:14.347" v="3"/>
          <ac:spMkLst>
            <pc:docMk/>
            <pc:sldMk cId="3564180801" sldId="1713476532"/>
            <ac:spMk id="3" creationId="{2FD3F8C8-8B76-94C9-6FD7-904BFE64C8F9}"/>
          </ac:spMkLst>
        </pc:spChg>
        <pc:spChg chg="add mod">
          <ac:chgData name="Nagarajan, Tejaswini" userId="S::tnagarajan@presidio.com::f7f59a72-da2c-4626-b560-2882e41076b7" providerId="AD" clId="Web-{BEF4FFC8-C273-A3CB-787A-5721334EF397}" dt="2023-10-10T10:38:21.380" v="59" actId="20577"/>
          <ac:spMkLst>
            <pc:docMk/>
            <pc:sldMk cId="3564180801" sldId="1713476532"/>
            <ac:spMk id="4" creationId="{0A03614E-1FDF-1517-55AA-26B56E6C1A59}"/>
          </ac:spMkLst>
        </pc:spChg>
        <pc:spChg chg="mod">
          <ac:chgData name="Nagarajan, Tejaswini" userId="S::tnagarajan@presidio.com::f7f59a72-da2c-4626-b560-2882e41076b7" providerId="AD" clId="Web-{BEF4FFC8-C273-A3CB-787A-5721334EF397}" dt="2023-10-10T10:37:37.019" v="17" actId="20577"/>
          <ac:spMkLst>
            <pc:docMk/>
            <pc:sldMk cId="3564180801" sldId="1713476532"/>
            <ac:spMk id="5" creationId="{FCC3AF39-6D93-421F-9585-28D071572DAB}"/>
          </ac:spMkLst>
        </pc:spChg>
        <pc:spChg chg="del">
          <ac:chgData name="Nagarajan, Tejaswini" userId="S::tnagarajan@presidio.com::f7f59a72-da2c-4626-b560-2882e41076b7" providerId="AD" clId="Web-{BEF4FFC8-C273-A3CB-787A-5721334EF397}" dt="2023-10-10T10:37:14.347" v="2"/>
          <ac:spMkLst>
            <pc:docMk/>
            <pc:sldMk cId="3564180801" sldId="1713476532"/>
            <ac:spMk id="6" creationId="{5CBFFA46-5188-51E5-C7F5-22C51D837A5B}"/>
          </ac:spMkLst>
        </pc:spChg>
        <pc:spChg chg="del">
          <ac:chgData name="Nagarajan, Tejaswini" userId="S::tnagarajan@presidio.com::f7f59a72-da2c-4626-b560-2882e41076b7" providerId="AD" clId="Web-{BEF4FFC8-C273-A3CB-787A-5721334EF397}" dt="2023-10-10T10:37:14.347" v="1"/>
          <ac:spMkLst>
            <pc:docMk/>
            <pc:sldMk cId="3564180801" sldId="1713476532"/>
            <ac:spMk id="8" creationId="{831166D6-D5DF-65D6-20F0-CE90903796D7}"/>
          </ac:spMkLst>
        </pc:spChg>
        <pc:picChg chg="add mod">
          <ac:chgData name="Nagarajan, Tejaswini" userId="S::tnagarajan@presidio.com::f7f59a72-da2c-4626-b560-2882e41076b7" providerId="AD" clId="Web-{BEF4FFC8-C273-A3CB-787A-5721334EF397}" dt="2023-10-10T10:37:51.317" v="23" actId="1076"/>
          <ac:picMkLst>
            <pc:docMk/>
            <pc:sldMk cId="3564180801" sldId="1713476532"/>
            <ac:picMk id="2" creationId="{530FE3F3-6D88-8E53-6D0A-E2AC4C2F8F40}"/>
          </ac:picMkLst>
        </pc:picChg>
      </pc:sldChg>
    </pc:docChg>
  </pc:docChgLst>
  <pc:docChgLst>
    <pc:chgData name="Nagarajan, Tejaswini" userId="S::tnagarajan@presidio.com::f7f59a72-da2c-4626-b560-2882e41076b7" providerId="AD" clId="Web-{2CD1FA0A-5714-2C78-BB39-D3A5E624464E}"/>
    <pc:docChg chg="modSld">
      <pc:chgData name="Nagarajan, Tejaswini" userId="S::tnagarajan@presidio.com::f7f59a72-da2c-4626-b560-2882e41076b7" providerId="AD" clId="Web-{2CD1FA0A-5714-2C78-BB39-D3A5E624464E}" dt="2023-10-11T08:26:12.956" v="16" actId="20577"/>
      <pc:docMkLst>
        <pc:docMk/>
      </pc:docMkLst>
      <pc:sldChg chg="delSp modSp delAnim">
        <pc:chgData name="Nagarajan, Tejaswini" userId="S::tnagarajan@presidio.com::f7f59a72-da2c-4626-b560-2882e41076b7" providerId="AD" clId="Web-{2CD1FA0A-5714-2C78-BB39-D3A5E624464E}" dt="2023-10-11T08:25:12.688" v="3" actId="20577"/>
        <pc:sldMkLst>
          <pc:docMk/>
          <pc:sldMk cId="2064879705" sldId="1713476529"/>
        </pc:sldMkLst>
        <pc:spChg chg="mod">
          <ac:chgData name="Nagarajan, Tejaswini" userId="S::tnagarajan@presidio.com::f7f59a72-da2c-4626-b560-2882e41076b7" providerId="AD" clId="Web-{2CD1FA0A-5714-2C78-BB39-D3A5E624464E}" dt="2023-10-11T08:25:12.688" v="3" actId="20577"/>
          <ac:spMkLst>
            <pc:docMk/>
            <pc:sldMk cId="2064879705" sldId="1713476529"/>
            <ac:spMk id="5" creationId="{FCC3AF39-6D93-421F-9585-28D071572DAB}"/>
          </ac:spMkLst>
        </pc:spChg>
        <pc:spChg chg="del">
          <ac:chgData name="Nagarajan, Tejaswini" userId="S::tnagarajan@presidio.com::f7f59a72-da2c-4626-b560-2882e41076b7" providerId="AD" clId="Web-{2CD1FA0A-5714-2C78-BB39-D3A5E624464E}" dt="2023-10-11T08:24:58.703" v="2"/>
          <ac:spMkLst>
            <pc:docMk/>
            <pc:sldMk cId="2064879705" sldId="1713476529"/>
            <ac:spMk id="12" creationId="{69EC1CFF-8EDC-FE62-2683-9899271C979E}"/>
          </ac:spMkLst>
        </pc:spChg>
        <pc:spChg chg="del">
          <ac:chgData name="Nagarajan, Tejaswini" userId="S::tnagarajan@presidio.com::f7f59a72-da2c-4626-b560-2882e41076b7" providerId="AD" clId="Web-{2CD1FA0A-5714-2C78-BB39-D3A5E624464E}" dt="2023-10-11T08:24:58.703" v="1"/>
          <ac:spMkLst>
            <pc:docMk/>
            <pc:sldMk cId="2064879705" sldId="1713476529"/>
            <ac:spMk id="23" creationId="{DC575AF4-BE7B-CEBC-2206-2B606E7703B3}"/>
          </ac:spMkLst>
        </pc:spChg>
        <pc:spChg chg="del">
          <ac:chgData name="Nagarajan, Tejaswini" userId="S::tnagarajan@presidio.com::f7f59a72-da2c-4626-b560-2882e41076b7" providerId="AD" clId="Web-{2CD1FA0A-5714-2C78-BB39-D3A5E624464E}" dt="2023-10-11T08:24:58.703" v="0"/>
          <ac:spMkLst>
            <pc:docMk/>
            <pc:sldMk cId="2064879705" sldId="1713476529"/>
            <ac:spMk id="25" creationId="{33D3BED9-5057-EF91-EDBB-C46E7F054201}"/>
          </ac:spMkLst>
        </pc:spChg>
      </pc:sldChg>
      <pc:sldChg chg="delSp modSp delAnim">
        <pc:chgData name="Nagarajan, Tejaswini" userId="S::tnagarajan@presidio.com::f7f59a72-da2c-4626-b560-2882e41076b7" providerId="AD" clId="Web-{2CD1FA0A-5714-2C78-BB39-D3A5E624464E}" dt="2023-10-11T08:26:12.956" v="16" actId="20577"/>
        <pc:sldMkLst>
          <pc:docMk/>
          <pc:sldMk cId="3261544239" sldId="1713476531"/>
        </pc:sldMkLst>
        <pc:spChg chg="del">
          <ac:chgData name="Nagarajan, Tejaswini" userId="S::tnagarajan@presidio.com::f7f59a72-da2c-4626-b560-2882e41076b7" providerId="AD" clId="Web-{2CD1FA0A-5714-2C78-BB39-D3A5E624464E}" dt="2023-10-11T08:25:35.142" v="7"/>
          <ac:spMkLst>
            <pc:docMk/>
            <pc:sldMk cId="3261544239" sldId="1713476531"/>
            <ac:spMk id="3" creationId="{2FD3F8C8-8B76-94C9-6FD7-904BFE64C8F9}"/>
          </ac:spMkLst>
        </pc:spChg>
        <pc:spChg chg="mod">
          <ac:chgData name="Nagarajan, Tejaswini" userId="S::tnagarajan@presidio.com::f7f59a72-da2c-4626-b560-2882e41076b7" providerId="AD" clId="Web-{2CD1FA0A-5714-2C78-BB39-D3A5E624464E}" dt="2023-10-11T08:26:12.956" v="16" actId="20577"/>
          <ac:spMkLst>
            <pc:docMk/>
            <pc:sldMk cId="3261544239" sldId="1713476531"/>
            <ac:spMk id="5" creationId="{FCC3AF39-6D93-421F-9585-28D071572DAB}"/>
          </ac:spMkLst>
        </pc:spChg>
        <pc:spChg chg="del">
          <ac:chgData name="Nagarajan, Tejaswini" userId="S::tnagarajan@presidio.com::f7f59a72-da2c-4626-b560-2882e41076b7" providerId="AD" clId="Web-{2CD1FA0A-5714-2C78-BB39-D3A5E624464E}" dt="2023-10-11T08:25:35.142" v="6"/>
          <ac:spMkLst>
            <pc:docMk/>
            <pc:sldMk cId="3261544239" sldId="1713476531"/>
            <ac:spMk id="6" creationId="{5CBFFA46-5188-51E5-C7F5-22C51D837A5B}"/>
          </ac:spMkLst>
        </pc:spChg>
        <pc:spChg chg="del">
          <ac:chgData name="Nagarajan, Tejaswini" userId="S::tnagarajan@presidio.com::f7f59a72-da2c-4626-b560-2882e41076b7" providerId="AD" clId="Web-{2CD1FA0A-5714-2C78-BB39-D3A5E624464E}" dt="2023-10-11T08:25:35.127" v="5"/>
          <ac:spMkLst>
            <pc:docMk/>
            <pc:sldMk cId="3261544239" sldId="1713476531"/>
            <ac:spMk id="8" creationId="{831166D6-D5DF-65D6-20F0-CE90903796D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ECD515-05B9-4447-AFEA-C6E4E801DABA}"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341E3CD-0700-9845-AEAC-11194E921798}">
      <dgm:prSet/>
      <dgm:spPr/>
      <dgm:t>
        <a:bodyPr/>
        <a:lstStyle/>
        <a:p>
          <a:r>
            <a:rPr lang="en-IN"/>
            <a:t>User Research</a:t>
          </a:r>
        </a:p>
      </dgm:t>
    </dgm:pt>
    <dgm:pt modelId="{D7B2DF28-1CA7-BB46-8EBE-EF54FF725A72}" type="parTrans" cxnId="{D4942A6A-A11F-D142-87AB-56C46B7E94BB}">
      <dgm:prSet/>
      <dgm:spPr/>
      <dgm:t>
        <a:bodyPr/>
        <a:lstStyle/>
        <a:p>
          <a:endParaRPr lang="en-GB"/>
        </a:p>
      </dgm:t>
    </dgm:pt>
    <dgm:pt modelId="{D07A005A-1305-0445-B12C-A4BFE553461A}" type="sibTrans" cxnId="{D4942A6A-A11F-D142-87AB-56C46B7E94BB}">
      <dgm:prSet/>
      <dgm:spPr/>
      <dgm:t>
        <a:bodyPr/>
        <a:lstStyle/>
        <a:p>
          <a:endParaRPr lang="en-GB"/>
        </a:p>
      </dgm:t>
    </dgm:pt>
    <dgm:pt modelId="{21DC1F33-20FB-0A4D-9E83-7D6DF402D9E2}">
      <dgm:prSet/>
      <dgm:spPr/>
      <dgm:t>
        <a:bodyPr/>
        <a:lstStyle/>
        <a:p>
          <a:r>
            <a:rPr lang="en-IN"/>
            <a:t>Empathy Building</a:t>
          </a:r>
        </a:p>
      </dgm:t>
    </dgm:pt>
    <dgm:pt modelId="{22B0A7C1-2AB1-EA49-A907-282973BF29A9}" type="parTrans" cxnId="{80BF9F98-FE67-914A-AA5B-FE286D399E62}">
      <dgm:prSet/>
      <dgm:spPr/>
      <dgm:t>
        <a:bodyPr/>
        <a:lstStyle/>
        <a:p>
          <a:endParaRPr lang="en-GB"/>
        </a:p>
      </dgm:t>
    </dgm:pt>
    <dgm:pt modelId="{B4BF1F85-533C-DB4F-BD68-F902E0756425}" type="sibTrans" cxnId="{80BF9F98-FE67-914A-AA5B-FE286D399E62}">
      <dgm:prSet/>
      <dgm:spPr/>
      <dgm:t>
        <a:bodyPr/>
        <a:lstStyle/>
        <a:p>
          <a:endParaRPr lang="en-GB"/>
        </a:p>
      </dgm:t>
    </dgm:pt>
    <dgm:pt modelId="{99FD7F9F-0991-F64E-A736-EC9F76392C56}">
      <dgm:prSet/>
      <dgm:spPr/>
      <dgm:t>
        <a:bodyPr/>
        <a:lstStyle/>
        <a:p>
          <a:r>
            <a:rPr lang="en-IN"/>
            <a:t>Iterative Design Process</a:t>
          </a:r>
        </a:p>
      </dgm:t>
    </dgm:pt>
    <dgm:pt modelId="{173BBB72-F4F2-D04C-AF56-C62D85602405}" type="parTrans" cxnId="{14D28936-4E4A-8A4F-950B-8BD691125B66}">
      <dgm:prSet/>
      <dgm:spPr/>
      <dgm:t>
        <a:bodyPr/>
        <a:lstStyle/>
        <a:p>
          <a:endParaRPr lang="en-GB"/>
        </a:p>
      </dgm:t>
    </dgm:pt>
    <dgm:pt modelId="{AC9E2300-C014-9749-9A65-706A7C245C4B}" type="sibTrans" cxnId="{14D28936-4E4A-8A4F-950B-8BD691125B66}">
      <dgm:prSet/>
      <dgm:spPr/>
      <dgm:t>
        <a:bodyPr/>
        <a:lstStyle/>
        <a:p>
          <a:endParaRPr lang="en-GB"/>
        </a:p>
      </dgm:t>
    </dgm:pt>
    <dgm:pt modelId="{F5049C14-E699-9A4E-B9C3-573D8B89758B}">
      <dgm:prSet/>
      <dgm:spPr/>
      <dgm:t>
        <a:bodyPr/>
        <a:lstStyle/>
        <a:p>
          <a:r>
            <a:rPr lang="en-IN"/>
            <a:t>Cross-Functional Collaboration</a:t>
          </a:r>
        </a:p>
      </dgm:t>
    </dgm:pt>
    <dgm:pt modelId="{EB1EA30C-87A6-7642-B2DB-FE7BBC8078C2}" type="parTrans" cxnId="{97F0EE80-75F0-AC4A-968F-40DED2330667}">
      <dgm:prSet/>
      <dgm:spPr/>
      <dgm:t>
        <a:bodyPr/>
        <a:lstStyle/>
        <a:p>
          <a:endParaRPr lang="en-GB"/>
        </a:p>
      </dgm:t>
    </dgm:pt>
    <dgm:pt modelId="{23212132-18E2-0848-B61E-BA407C4861B6}" type="sibTrans" cxnId="{97F0EE80-75F0-AC4A-968F-40DED2330667}">
      <dgm:prSet/>
      <dgm:spPr/>
      <dgm:t>
        <a:bodyPr/>
        <a:lstStyle/>
        <a:p>
          <a:endParaRPr lang="en-GB"/>
        </a:p>
      </dgm:t>
    </dgm:pt>
    <dgm:pt modelId="{2B4C6844-68F6-C041-9CDB-42C10E8E44B1}">
      <dgm:prSet/>
      <dgm:spPr/>
      <dgm:t>
        <a:bodyPr/>
        <a:lstStyle/>
        <a:p>
          <a:r>
            <a:rPr lang="en-IN"/>
            <a:t>User Testing</a:t>
          </a:r>
        </a:p>
      </dgm:t>
    </dgm:pt>
    <dgm:pt modelId="{510035C8-A6DF-5A4B-B238-D2660B837FDB}" type="parTrans" cxnId="{AD114043-13D5-A944-AECE-0784F6C90D42}">
      <dgm:prSet/>
      <dgm:spPr/>
      <dgm:t>
        <a:bodyPr/>
        <a:lstStyle/>
        <a:p>
          <a:endParaRPr lang="en-GB"/>
        </a:p>
      </dgm:t>
    </dgm:pt>
    <dgm:pt modelId="{3936A044-FFD2-2C4C-93E5-A10EB0B7EDFF}" type="sibTrans" cxnId="{AD114043-13D5-A944-AECE-0784F6C90D42}">
      <dgm:prSet/>
      <dgm:spPr/>
      <dgm:t>
        <a:bodyPr/>
        <a:lstStyle/>
        <a:p>
          <a:endParaRPr lang="en-GB"/>
        </a:p>
      </dgm:t>
    </dgm:pt>
    <dgm:pt modelId="{7B1EC8A9-C1C7-0C4A-90C8-83305BE39A58}">
      <dgm:prSet/>
      <dgm:spPr/>
      <dgm:t>
        <a:bodyPr/>
        <a:lstStyle/>
        <a:p>
          <a:r>
            <a:rPr lang="en-IN"/>
            <a:t>Accessibility</a:t>
          </a:r>
        </a:p>
      </dgm:t>
    </dgm:pt>
    <dgm:pt modelId="{7658A474-4DD7-0E48-B224-B8DED0D02050}" type="parTrans" cxnId="{0DEDE846-DF5B-F649-8565-BEBD10DA5291}">
      <dgm:prSet/>
      <dgm:spPr/>
      <dgm:t>
        <a:bodyPr/>
        <a:lstStyle/>
        <a:p>
          <a:endParaRPr lang="en-GB"/>
        </a:p>
      </dgm:t>
    </dgm:pt>
    <dgm:pt modelId="{8961E3D5-AC96-0C44-8109-F9CF550A52A9}" type="sibTrans" cxnId="{0DEDE846-DF5B-F649-8565-BEBD10DA5291}">
      <dgm:prSet/>
      <dgm:spPr/>
      <dgm:t>
        <a:bodyPr/>
        <a:lstStyle/>
        <a:p>
          <a:endParaRPr lang="en-GB"/>
        </a:p>
      </dgm:t>
    </dgm:pt>
    <dgm:pt modelId="{1BFD9F2A-9A42-8142-BC98-0F2DB5F5EB6D}">
      <dgm:prSet/>
      <dgm:spPr/>
      <dgm:t>
        <a:bodyPr/>
        <a:lstStyle/>
        <a:p>
          <a:r>
            <a:rPr lang="en-IN"/>
            <a:t>Prototyping</a:t>
          </a:r>
        </a:p>
      </dgm:t>
    </dgm:pt>
    <dgm:pt modelId="{BCF40DCA-F4FB-E340-A66A-BA6202346201}" type="parTrans" cxnId="{61164388-F81D-A545-8E42-4A181CDA66CF}">
      <dgm:prSet/>
      <dgm:spPr/>
      <dgm:t>
        <a:bodyPr/>
        <a:lstStyle/>
        <a:p>
          <a:endParaRPr lang="en-GB"/>
        </a:p>
      </dgm:t>
    </dgm:pt>
    <dgm:pt modelId="{6C192205-A51C-064B-9F2A-355A576B7E88}" type="sibTrans" cxnId="{61164388-F81D-A545-8E42-4A181CDA66CF}">
      <dgm:prSet/>
      <dgm:spPr/>
      <dgm:t>
        <a:bodyPr/>
        <a:lstStyle/>
        <a:p>
          <a:endParaRPr lang="en-GB"/>
        </a:p>
      </dgm:t>
    </dgm:pt>
    <dgm:pt modelId="{35046DCF-E0A2-8F41-8C28-6D26231A59ED}">
      <dgm:prSet/>
      <dgm:spPr/>
      <dgm:t>
        <a:bodyPr/>
        <a:lstStyle/>
        <a:p>
          <a:endParaRPr lang="en-US"/>
        </a:p>
      </dgm:t>
    </dgm:pt>
    <dgm:pt modelId="{1EF7D2BA-1D35-A948-A816-1144FAF4F51A}" type="parTrans" cxnId="{C1F2ADDC-47DF-B042-9FCE-3DF03362A620}">
      <dgm:prSet/>
      <dgm:spPr/>
      <dgm:t>
        <a:bodyPr/>
        <a:lstStyle/>
        <a:p>
          <a:endParaRPr lang="en-GB"/>
        </a:p>
      </dgm:t>
    </dgm:pt>
    <dgm:pt modelId="{54DE87EF-2A52-D246-BB7A-D36051CBD522}" type="sibTrans" cxnId="{C1F2ADDC-47DF-B042-9FCE-3DF03362A620}">
      <dgm:prSet/>
      <dgm:spPr/>
      <dgm:t>
        <a:bodyPr/>
        <a:lstStyle/>
        <a:p>
          <a:endParaRPr lang="en-GB"/>
        </a:p>
      </dgm:t>
    </dgm:pt>
    <dgm:pt modelId="{EA2D9BAC-F5A1-9C42-B3B7-A0D6151682B5}">
      <dgm:prSet/>
      <dgm:spPr/>
      <dgm:t>
        <a:bodyPr/>
        <a:lstStyle/>
        <a:p>
          <a:endParaRPr lang="en-US"/>
        </a:p>
      </dgm:t>
    </dgm:pt>
    <dgm:pt modelId="{85DEE44B-0C56-E648-9A57-ABAAFEEAABC5}" type="parTrans" cxnId="{42E41326-C2B9-EB46-80B1-F0C371EEDB99}">
      <dgm:prSet/>
      <dgm:spPr/>
      <dgm:t>
        <a:bodyPr/>
        <a:lstStyle/>
        <a:p>
          <a:endParaRPr lang="en-GB"/>
        </a:p>
      </dgm:t>
    </dgm:pt>
    <dgm:pt modelId="{EAA7D6F7-98B1-CB42-A8CF-7A7C5E3CE1AA}" type="sibTrans" cxnId="{42E41326-C2B9-EB46-80B1-F0C371EEDB99}">
      <dgm:prSet/>
      <dgm:spPr/>
      <dgm:t>
        <a:bodyPr/>
        <a:lstStyle/>
        <a:p>
          <a:endParaRPr lang="en-GB"/>
        </a:p>
      </dgm:t>
    </dgm:pt>
    <dgm:pt modelId="{2B18E27F-C54F-2443-8727-74401883860B}">
      <dgm:prSet/>
      <dgm:spPr/>
      <dgm:t>
        <a:bodyPr/>
        <a:lstStyle/>
        <a:p>
          <a:endParaRPr lang="en-US"/>
        </a:p>
      </dgm:t>
    </dgm:pt>
    <dgm:pt modelId="{A671F4C9-EA72-CA4D-925C-C4E190EBA717}" type="parTrans" cxnId="{1085921D-3194-5142-B759-794732213347}">
      <dgm:prSet/>
      <dgm:spPr/>
      <dgm:t>
        <a:bodyPr/>
        <a:lstStyle/>
        <a:p>
          <a:endParaRPr lang="en-GB"/>
        </a:p>
      </dgm:t>
    </dgm:pt>
    <dgm:pt modelId="{FD67F62E-B507-CB41-B5B4-61BF66882E38}" type="sibTrans" cxnId="{1085921D-3194-5142-B759-794732213347}">
      <dgm:prSet/>
      <dgm:spPr/>
      <dgm:t>
        <a:bodyPr/>
        <a:lstStyle/>
        <a:p>
          <a:endParaRPr lang="en-GB"/>
        </a:p>
      </dgm:t>
    </dgm:pt>
    <dgm:pt modelId="{3400821B-D02B-D543-A986-D6706C5BE284}">
      <dgm:prSet/>
      <dgm:spPr/>
      <dgm:t>
        <a:bodyPr/>
        <a:lstStyle/>
        <a:p>
          <a:endParaRPr lang="en-US"/>
        </a:p>
      </dgm:t>
    </dgm:pt>
    <dgm:pt modelId="{1DFAEE3B-0642-E24E-91AD-976EB517FF8E}" type="parTrans" cxnId="{83A16545-00E5-C140-8C06-48B76192B8C8}">
      <dgm:prSet/>
      <dgm:spPr/>
      <dgm:t>
        <a:bodyPr/>
        <a:lstStyle/>
        <a:p>
          <a:endParaRPr lang="en-GB"/>
        </a:p>
      </dgm:t>
    </dgm:pt>
    <dgm:pt modelId="{45E3341C-F4E2-F748-B2EA-5405EE63D9D5}" type="sibTrans" cxnId="{83A16545-00E5-C140-8C06-48B76192B8C8}">
      <dgm:prSet/>
      <dgm:spPr/>
      <dgm:t>
        <a:bodyPr/>
        <a:lstStyle/>
        <a:p>
          <a:endParaRPr lang="en-GB"/>
        </a:p>
      </dgm:t>
    </dgm:pt>
    <dgm:pt modelId="{E5BEB5C1-1810-C849-8F80-451BBF372279}" type="pres">
      <dgm:prSet presAssocID="{27ECD515-05B9-4447-AFEA-C6E4E801DABA}" presName="Name0" presStyleCnt="0">
        <dgm:presLayoutVars>
          <dgm:chMax val="7"/>
          <dgm:chPref val="7"/>
          <dgm:dir/>
        </dgm:presLayoutVars>
      </dgm:prSet>
      <dgm:spPr/>
      <dgm:t>
        <a:bodyPr/>
        <a:lstStyle/>
        <a:p>
          <a:endParaRPr lang="en-US"/>
        </a:p>
      </dgm:t>
    </dgm:pt>
    <dgm:pt modelId="{BD57C72C-CC33-524C-9B7B-AE9FA41934CE}" type="pres">
      <dgm:prSet presAssocID="{27ECD515-05B9-4447-AFEA-C6E4E801DABA}" presName="Name1" presStyleCnt="0"/>
      <dgm:spPr/>
    </dgm:pt>
    <dgm:pt modelId="{D37BD5CC-D0F6-D444-98FB-7AF129F7102C}" type="pres">
      <dgm:prSet presAssocID="{27ECD515-05B9-4447-AFEA-C6E4E801DABA}" presName="cycle" presStyleCnt="0"/>
      <dgm:spPr/>
    </dgm:pt>
    <dgm:pt modelId="{F590FA5E-BB5B-974F-ABE9-1C2F02B3464D}" type="pres">
      <dgm:prSet presAssocID="{27ECD515-05B9-4447-AFEA-C6E4E801DABA}" presName="srcNode" presStyleLbl="node1" presStyleIdx="0" presStyleCnt="7"/>
      <dgm:spPr/>
    </dgm:pt>
    <dgm:pt modelId="{3FC64877-1C0C-FE48-8A4E-25258E2BABCA}" type="pres">
      <dgm:prSet presAssocID="{27ECD515-05B9-4447-AFEA-C6E4E801DABA}" presName="conn" presStyleLbl="parChTrans1D2" presStyleIdx="0" presStyleCnt="1"/>
      <dgm:spPr/>
      <dgm:t>
        <a:bodyPr/>
        <a:lstStyle/>
        <a:p>
          <a:endParaRPr lang="en-US"/>
        </a:p>
      </dgm:t>
    </dgm:pt>
    <dgm:pt modelId="{4787F940-846C-7046-B17A-AAA03745169A}" type="pres">
      <dgm:prSet presAssocID="{27ECD515-05B9-4447-AFEA-C6E4E801DABA}" presName="extraNode" presStyleLbl="node1" presStyleIdx="0" presStyleCnt="7"/>
      <dgm:spPr/>
    </dgm:pt>
    <dgm:pt modelId="{2E6258A6-BBEE-6E4E-88B0-BE48E25DF4C6}" type="pres">
      <dgm:prSet presAssocID="{27ECD515-05B9-4447-AFEA-C6E4E801DABA}" presName="dstNode" presStyleLbl="node1" presStyleIdx="0" presStyleCnt="7"/>
      <dgm:spPr/>
    </dgm:pt>
    <dgm:pt modelId="{58ECFBD8-49BF-774D-87DA-DD761CE57A40}" type="pres">
      <dgm:prSet presAssocID="{D341E3CD-0700-9845-AEAC-11194E921798}" presName="text_1" presStyleLbl="node1" presStyleIdx="0" presStyleCnt="7">
        <dgm:presLayoutVars>
          <dgm:bulletEnabled val="1"/>
        </dgm:presLayoutVars>
      </dgm:prSet>
      <dgm:spPr/>
      <dgm:t>
        <a:bodyPr/>
        <a:lstStyle/>
        <a:p>
          <a:endParaRPr lang="en-US"/>
        </a:p>
      </dgm:t>
    </dgm:pt>
    <dgm:pt modelId="{0C54372B-7112-D74E-8F08-DC78DF87CF5D}" type="pres">
      <dgm:prSet presAssocID="{D341E3CD-0700-9845-AEAC-11194E921798}" presName="accent_1" presStyleCnt="0"/>
      <dgm:spPr/>
    </dgm:pt>
    <dgm:pt modelId="{DE261F89-F746-814F-ADAF-5F6012D9BE7D}" type="pres">
      <dgm:prSet presAssocID="{D341E3CD-0700-9845-AEAC-11194E921798}" presName="accentRepeatNode" presStyleLbl="solidFgAcc1" presStyleIdx="0" presStyleCnt="7" custLinFactNeighborX="7711" custLinFactNeighborY="2831"/>
      <dgm:spPr/>
    </dgm:pt>
    <dgm:pt modelId="{3E8D702E-8618-6E4A-9E5B-65047FA54BB7}" type="pres">
      <dgm:prSet presAssocID="{21DC1F33-20FB-0A4D-9E83-7D6DF402D9E2}" presName="text_2" presStyleLbl="node1" presStyleIdx="1" presStyleCnt="7">
        <dgm:presLayoutVars>
          <dgm:bulletEnabled val="1"/>
        </dgm:presLayoutVars>
      </dgm:prSet>
      <dgm:spPr/>
      <dgm:t>
        <a:bodyPr/>
        <a:lstStyle/>
        <a:p>
          <a:endParaRPr lang="en-US"/>
        </a:p>
      </dgm:t>
    </dgm:pt>
    <dgm:pt modelId="{01A38803-78B6-EE46-8E53-BCAFADA03A17}" type="pres">
      <dgm:prSet presAssocID="{21DC1F33-20FB-0A4D-9E83-7D6DF402D9E2}" presName="accent_2" presStyleCnt="0"/>
      <dgm:spPr/>
    </dgm:pt>
    <dgm:pt modelId="{8AB00CBD-ADFA-0144-8158-2C7E889BCB7E}" type="pres">
      <dgm:prSet presAssocID="{21DC1F33-20FB-0A4D-9E83-7D6DF402D9E2}" presName="accentRepeatNode" presStyleLbl="solidFgAcc1" presStyleIdx="1" presStyleCnt="7"/>
      <dgm:spPr/>
    </dgm:pt>
    <dgm:pt modelId="{05E07CFE-52DC-7844-993C-8893CCD7587F}" type="pres">
      <dgm:prSet presAssocID="{99FD7F9F-0991-F64E-A736-EC9F76392C56}" presName="text_3" presStyleLbl="node1" presStyleIdx="2" presStyleCnt="7">
        <dgm:presLayoutVars>
          <dgm:bulletEnabled val="1"/>
        </dgm:presLayoutVars>
      </dgm:prSet>
      <dgm:spPr/>
      <dgm:t>
        <a:bodyPr/>
        <a:lstStyle/>
        <a:p>
          <a:endParaRPr lang="en-US"/>
        </a:p>
      </dgm:t>
    </dgm:pt>
    <dgm:pt modelId="{A7B33D7E-8441-CF40-8E22-E56F935E2DAD}" type="pres">
      <dgm:prSet presAssocID="{99FD7F9F-0991-F64E-A736-EC9F76392C56}" presName="accent_3" presStyleCnt="0"/>
      <dgm:spPr/>
    </dgm:pt>
    <dgm:pt modelId="{5FB6E9AE-85AC-784E-AB60-C1FF3806DAC6}" type="pres">
      <dgm:prSet presAssocID="{99FD7F9F-0991-F64E-A736-EC9F76392C56}" presName="accentRepeatNode" presStyleLbl="solidFgAcc1" presStyleIdx="2" presStyleCnt="7"/>
      <dgm:spPr/>
    </dgm:pt>
    <dgm:pt modelId="{9BF93A93-9E15-664A-893A-E588484CB839}" type="pres">
      <dgm:prSet presAssocID="{F5049C14-E699-9A4E-B9C3-573D8B89758B}" presName="text_4" presStyleLbl="node1" presStyleIdx="3" presStyleCnt="7">
        <dgm:presLayoutVars>
          <dgm:bulletEnabled val="1"/>
        </dgm:presLayoutVars>
      </dgm:prSet>
      <dgm:spPr/>
      <dgm:t>
        <a:bodyPr/>
        <a:lstStyle/>
        <a:p>
          <a:endParaRPr lang="en-US"/>
        </a:p>
      </dgm:t>
    </dgm:pt>
    <dgm:pt modelId="{4B013F6C-7310-9B4F-BEFB-E4972062AD8B}" type="pres">
      <dgm:prSet presAssocID="{F5049C14-E699-9A4E-B9C3-573D8B89758B}" presName="accent_4" presStyleCnt="0"/>
      <dgm:spPr/>
    </dgm:pt>
    <dgm:pt modelId="{89D6B4A1-638A-2241-B305-28F8A2F7C839}" type="pres">
      <dgm:prSet presAssocID="{F5049C14-E699-9A4E-B9C3-573D8B89758B}" presName="accentRepeatNode" presStyleLbl="solidFgAcc1" presStyleIdx="3" presStyleCnt="7"/>
      <dgm:spPr/>
    </dgm:pt>
    <dgm:pt modelId="{3943BF15-7C8F-8047-9138-A2ED75377CF2}" type="pres">
      <dgm:prSet presAssocID="{2B4C6844-68F6-C041-9CDB-42C10E8E44B1}" presName="text_5" presStyleLbl="node1" presStyleIdx="4" presStyleCnt="7">
        <dgm:presLayoutVars>
          <dgm:bulletEnabled val="1"/>
        </dgm:presLayoutVars>
      </dgm:prSet>
      <dgm:spPr/>
      <dgm:t>
        <a:bodyPr/>
        <a:lstStyle/>
        <a:p>
          <a:endParaRPr lang="en-US"/>
        </a:p>
      </dgm:t>
    </dgm:pt>
    <dgm:pt modelId="{524FB8BC-2DFD-044C-AD42-24DEF1E0F6F8}" type="pres">
      <dgm:prSet presAssocID="{2B4C6844-68F6-C041-9CDB-42C10E8E44B1}" presName="accent_5" presStyleCnt="0"/>
      <dgm:spPr/>
    </dgm:pt>
    <dgm:pt modelId="{C36576E4-5475-C847-A653-6C1C881E8759}" type="pres">
      <dgm:prSet presAssocID="{2B4C6844-68F6-C041-9CDB-42C10E8E44B1}" presName="accentRepeatNode" presStyleLbl="solidFgAcc1" presStyleIdx="4" presStyleCnt="7"/>
      <dgm:spPr/>
    </dgm:pt>
    <dgm:pt modelId="{310031FC-AA81-D242-8A78-701BF1512576}" type="pres">
      <dgm:prSet presAssocID="{7B1EC8A9-C1C7-0C4A-90C8-83305BE39A58}" presName="text_6" presStyleLbl="node1" presStyleIdx="5" presStyleCnt="7">
        <dgm:presLayoutVars>
          <dgm:bulletEnabled val="1"/>
        </dgm:presLayoutVars>
      </dgm:prSet>
      <dgm:spPr/>
      <dgm:t>
        <a:bodyPr/>
        <a:lstStyle/>
        <a:p>
          <a:endParaRPr lang="en-US"/>
        </a:p>
      </dgm:t>
    </dgm:pt>
    <dgm:pt modelId="{60010EEE-6695-5446-A9AD-AA8B47B44A27}" type="pres">
      <dgm:prSet presAssocID="{7B1EC8A9-C1C7-0C4A-90C8-83305BE39A58}" presName="accent_6" presStyleCnt="0"/>
      <dgm:spPr/>
    </dgm:pt>
    <dgm:pt modelId="{ACC0FC26-3D76-F04A-8997-4508E16F6039}" type="pres">
      <dgm:prSet presAssocID="{7B1EC8A9-C1C7-0C4A-90C8-83305BE39A58}" presName="accentRepeatNode" presStyleLbl="solidFgAcc1" presStyleIdx="5" presStyleCnt="7"/>
      <dgm:spPr/>
    </dgm:pt>
    <dgm:pt modelId="{3F1BE413-1708-EC41-A836-8226E227D2C6}" type="pres">
      <dgm:prSet presAssocID="{1BFD9F2A-9A42-8142-BC98-0F2DB5F5EB6D}" presName="text_7" presStyleLbl="node1" presStyleIdx="6" presStyleCnt="7">
        <dgm:presLayoutVars>
          <dgm:bulletEnabled val="1"/>
        </dgm:presLayoutVars>
      </dgm:prSet>
      <dgm:spPr/>
      <dgm:t>
        <a:bodyPr/>
        <a:lstStyle/>
        <a:p>
          <a:endParaRPr lang="en-US"/>
        </a:p>
      </dgm:t>
    </dgm:pt>
    <dgm:pt modelId="{0052BD31-32E3-EF4F-B5C9-328724A1561A}" type="pres">
      <dgm:prSet presAssocID="{1BFD9F2A-9A42-8142-BC98-0F2DB5F5EB6D}" presName="accent_7" presStyleCnt="0"/>
      <dgm:spPr/>
    </dgm:pt>
    <dgm:pt modelId="{12F49510-9FA9-C044-9FEA-58FEA76A8E33}" type="pres">
      <dgm:prSet presAssocID="{1BFD9F2A-9A42-8142-BC98-0F2DB5F5EB6D}" presName="accentRepeatNode" presStyleLbl="solidFgAcc1" presStyleIdx="6" presStyleCnt="7"/>
      <dgm:spPr/>
    </dgm:pt>
  </dgm:ptLst>
  <dgm:cxnLst>
    <dgm:cxn modelId="{80BF9F98-FE67-914A-AA5B-FE286D399E62}" srcId="{27ECD515-05B9-4447-AFEA-C6E4E801DABA}" destId="{21DC1F33-20FB-0A4D-9E83-7D6DF402D9E2}" srcOrd="1" destOrd="0" parTransId="{22B0A7C1-2AB1-EA49-A907-282973BF29A9}" sibTransId="{B4BF1F85-533C-DB4F-BD68-F902E0756425}"/>
    <dgm:cxn modelId="{0DEDE846-DF5B-F649-8565-BEBD10DA5291}" srcId="{27ECD515-05B9-4447-AFEA-C6E4E801DABA}" destId="{7B1EC8A9-C1C7-0C4A-90C8-83305BE39A58}" srcOrd="5" destOrd="0" parTransId="{7658A474-4DD7-0E48-B224-B8DED0D02050}" sibTransId="{8961E3D5-AC96-0C44-8109-F9CF550A52A9}"/>
    <dgm:cxn modelId="{2E706C6B-9800-9F48-95AA-AFFAB2382891}" type="presOf" srcId="{2B4C6844-68F6-C041-9CDB-42C10E8E44B1}" destId="{3943BF15-7C8F-8047-9138-A2ED75377CF2}" srcOrd="0" destOrd="0" presId="urn:microsoft.com/office/officeart/2008/layout/VerticalCurvedList"/>
    <dgm:cxn modelId="{BF498694-7BB8-3445-A7FA-F9BD6A98A5F2}" type="presOf" srcId="{99FD7F9F-0991-F64E-A736-EC9F76392C56}" destId="{05E07CFE-52DC-7844-993C-8893CCD7587F}" srcOrd="0" destOrd="0" presId="urn:microsoft.com/office/officeart/2008/layout/VerticalCurvedList"/>
    <dgm:cxn modelId="{D4942A6A-A11F-D142-87AB-56C46B7E94BB}" srcId="{27ECD515-05B9-4447-AFEA-C6E4E801DABA}" destId="{D341E3CD-0700-9845-AEAC-11194E921798}" srcOrd="0" destOrd="0" parTransId="{D7B2DF28-1CA7-BB46-8EBE-EF54FF725A72}" sibTransId="{D07A005A-1305-0445-B12C-A4BFE553461A}"/>
    <dgm:cxn modelId="{97F0EE80-75F0-AC4A-968F-40DED2330667}" srcId="{27ECD515-05B9-4447-AFEA-C6E4E801DABA}" destId="{F5049C14-E699-9A4E-B9C3-573D8B89758B}" srcOrd="3" destOrd="0" parTransId="{EB1EA30C-87A6-7642-B2DB-FE7BBC8078C2}" sibTransId="{23212132-18E2-0848-B61E-BA407C4861B6}"/>
    <dgm:cxn modelId="{7A655A91-0765-C742-9264-2E2D52D2C1F5}" type="presOf" srcId="{D341E3CD-0700-9845-AEAC-11194E921798}" destId="{58ECFBD8-49BF-774D-87DA-DD761CE57A40}" srcOrd="0" destOrd="0" presId="urn:microsoft.com/office/officeart/2008/layout/VerticalCurvedList"/>
    <dgm:cxn modelId="{1085921D-3194-5142-B759-794732213347}" srcId="{27ECD515-05B9-4447-AFEA-C6E4E801DABA}" destId="{2B18E27F-C54F-2443-8727-74401883860B}" srcOrd="9" destOrd="0" parTransId="{A671F4C9-EA72-CA4D-925C-C4E190EBA717}" sibTransId="{FD67F62E-B507-CB41-B5B4-61BF66882E38}"/>
    <dgm:cxn modelId="{42E41326-C2B9-EB46-80B1-F0C371EEDB99}" srcId="{27ECD515-05B9-4447-AFEA-C6E4E801DABA}" destId="{EA2D9BAC-F5A1-9C42-B3B7-A0D6151682B5}" srcOrd="8" destOrd="0" parTransId="{85DEE44B-0C56-E648-9A57-ABAAFEEAABC5}" sibTransId="{EAA7D6F7-98B1-CB42-A8CF-7A7C5E3CE1AA}"/>
    <dgm:cxn modelId="{CC6E553D-B787-6B41-9184-8FCDFEA79174}" type="presOf" srcId="{D07A005A-1305-0445-B12C-A4BFE553461A}" destId="{3FC64877-1C0C-FE48-8A4E-25258E2BABCA}" srcOrd="0" destOrd="0" presId="urn:microsoft.com/office/officeart/2008/layout/VerticalCurvedList"/>
    <dgm:cxn modelId="{CE2674F8-6C3F-E04C-9999-4FD5E3E9BB84}" type="presOf" srcId="{F5049C14-E699-9A4E-B9C3-573D8B89758B}" destId="{9BF93A93-9E15-664A-893A-E588484CB839}" srcOrd="0" destOrd="0" presId="urn:microsoft.com/office/officeart/2008/layout/VerticalCurvedList"/>
    <dgm:cxn modelId="{61164388-F81D-A545-8E42-4A181CDA66CF}" srcId="{27ECD515-05B9-4447-AFEA-C6E4E801DABA}" destId="{1BFD9F2A-9A42-8142-BC98-0F2DB5F5EB6D}" srcOrd="6" destOrd="0" parTransId="{BCF40DCA-F4FB-E340-A66A-BA6202346201}" sibTransId="{6C192205-A51C-064B-9F2A-355A576B7E88}"/>
    <dgm:cxn modelId="{18EEF99F-FBA6-324F-BEC3-7959E0AA6B54}" type="presOf" srcId="{21DC1F33-20FB-0A4D-9E83-7D6DF402D9E2}" destId="{3E8D702E-8618-6E4A-9E5B-65047FA54BB7}" srcOrd="0" destOrd="0" presId="urn:microsoft.com/office/officeart/2008/layout/VerticalCurvedList"/>
    <dgm:cxn modelId="{72280EAD-DB40-D04D-8BED-C022B2916E8C}" type="presOf" srcId="{27ECD515-05B9-4447-AFEA-C6E4E801DABA}" destId="{E5BEB5C1-1810-C849-8F80-451BBF372279}" srcOrd="0" destOrd="0" presId="urn:microsoft.com/office/officeart/2008/layout/VerticalCurvedList"/>
    <dgm:cxn modelId="{AD114043-13D5-A944-AECE-0784F6C90D42}" srcId="{27ECD515-05B9-4447-AFEA-C6E4E801DABA}" destId="{2B4C6844-68F6-C041-9CDB-42C10E8E44B1}" srcOrd="4" destOrd="0" parTransId="{510035C8-A6DF-5A4B-B238-D2660B837FDB}" sibTransId="{3936A044-FFD2-2C4C-93E5-A10EB0B7EDFF}"/>
    <dgm:cxn modelId="{C1F2ADDC-47DF-B042-9FCE-3DF03362A620}" srcId="{27ECD515-05B9-4447-AFEA-C6E4E801DABA}" destId="{35046DCF-E0A2-8F41-8C28-6D26231A59ED}" srcOrd="7" destOrd="0" parTransId="{1EF7D2BA-1D35-A948-A816-1144FAF4F51A}" sibTransId="{54DE87EF-2A52-D246-BB7A-D36051CBD522}"/>
    <dgm:cxn modelId="{72B52721-166C-BB48-ABCB-273C553A9877}" type="presOf" srcId="{7B1EC8A9-C1C7-0C4A-90C8-83305BE39A58}" destId="{310031FC-AA81-D242-8A78-701BF1512576}" srcOrd="0" destOrd="0" presId="urn:microsoft.com/office/officeart/2008/layout/VerticalCurvedList"/>
    <dgm:cxn modelId="{3FCE937C-E1EB-C940-96D9-A34169AA4891}" type="presOf" srcId="{1BFD9F2A-9A42-8142-BC98-0F2DB5F5EB6D}" destId="{3F1BE413-1708-EC41-A836-8226E227D2C6}" srcOrd="0" destOrd="0" presId="urn:microsoft.com/office/officeart/2008/layout/VerticalCurvedList"/>
    <dgm:cxn modelId="{14D28936-4E4A-8A4F-950B-8BD691125B66}" srcId="{27ECD515-05B9-4447-AFEA-C6E4E801DABA}" destId="{99FD7F9F-0991-F64E-A736-EC9F76392C56}" srcOrd="2" destOrd="0" parTransId="{173BBB72-F4F2-D04C-AF56-C62D85602405}" sibTransId="{AC9E2300-C014-9749-9A65-706A7C245C4B}"/>
    <dgm:cxn modelId="{83A16545-00E5-C140-8C06-48B76192B8C8}" srcId="{27ECD515-05B9-4447-AFEA-C6E4E801DABA}" destId="{3400821B-D02B-D543-A986-D6706C5BE284}" srcOrd="10" destOrd="0" parTransId="{1DFAEE3B-0642-E24E-91AD-976EB517FF8E}" sibTransId="{45E3341C-F4E2-F748-B2EA-5405EE63D9D5}"/>
    <dgm:cxn modelId="{B78E999C-1AE9-BA4B-95BB-97B0B88B63E4}" type="presParOf" srcId="{E5BEB5C1-1810-C849-8F80-451BBF372279}" destId="{BD57C72C-CC33-524C-9B7B-AE9FA41934CE}" srcOrd="0" destOrd="0" presId="urn:microsoft.com/office/officeart/2008/layout/VerticalCurvedList"/>
    <dgm:cxn modelId="{37860E08-F30C-CE46-87E4-A8BD1B8C76FB}" type="presParOf" srcId="{BD57C72C-CC33-524C-9B7B-AE9FA41934CE}" destId="{D37BD5CC-D0F6-D444-98FB-7AF129F7102C}" srcOrd="0" destOrd="0" presId="urn:microsoft.com/office/officeart/2008/layout/VerticalCurvedList"/>
    <dgm:cxn modelId="{18C761F6-EEBB-BC4D-9CC2-A8B685EFE321}" type="presParOf" srcId="{D37BD5CC-D0F6-D444-98FB-7AF129F7102C}" destId="{F590FA5E-BB5B-974F-ABE9-1C2F02B3464D}" srcOrd="0" destOrd="0" presId="urn:microsoft.com/office/officeart/2008/layout/VerticalCurvedList"/>
    <dgm:cxn modelId="{7B94CEA9-F92B-CA4F-B44D-477A8180CBCD}" type="presParOf" srcId="{D37BD5CC-D0F6-D444-98FB-7AF129F7102C}" destId="{3FC64877-1C0C-FE48-8A4E-25258E2BABCA}" srcOrd="1" destOrd="0" presId="urn:microsoft.com/office/officeart/2008/layout/VerticalCurvedList"/>
    <dgm:cxn modelId="{967188AA-4BD9-604E-AD8E-E258EDC23F75}" type="presParOf" srcId="{D37BD5CC-D0F6-D444-98FB-7AF129F7102C}" destId="{4787F940-846C-7046-B17A-AAA03745169A}" srcOrd="2" destOrd="0" presId="urn:microsoft.com/office/officeart/2008/layout/VerticalCurvedList"/>
    <dgm:cxn modelId="{87CF19A2-582C-C24B-BF97-7BEDBA7AFC32}" type="presParOf" srcId="{D37BD5CC-D0F6-D444-98FB-7AF129F7102C}" destId="{2E6258A6-BBEE-6E4E-88B0-BE48E25DF4C6}" srcOrd="3" destOrd="0" presId="urn:microsoft.com/office/officeart/2008/layout/VerticalCurvedList"/>
    <dgm:cxn modelId="{587D321A-CD1B-4743-8377-985936FD104F}" type="presParOf" srcId="{BD57C72C-CC33-524C-9B7B-AE9FA41934CE}" destId="{58ECFBD8-49BF-774D-87DA-DD761CE57A40}" srcOrd="1" destOrd="0" presId="urn:microsoft.com/office/officeart/2008/layout/VerticalCurvedList"/>
    <dgm:cxn modelId="{2BB5F942-B024-EF47-B09D-850FD4BC5705}" type="presParOf" srcId="{BD57C72C-CC33-524C-9B7B-AE9FA41934CE}" destId="{0C54372B-7112-D74E-8F08-DC78DF87CF5D}" srcOrd="2" destOrd="0" presId="urn:microsoft.com/office/officeart/2008/layout/VerticalCurvedList"/>
    <dgm:cxn modelId="{1C33FB54-0B65-C04B-8563-742FFB7D5186}" type="presParOf" srcId="{0C54372B-7112-D74E-8F08-DC78DF87CF5D}" destId="{DE261F89-F746-814F-ADAF-5F6012D9BE7D}" srcOrd="0" destOrd="0" presId="urn:microsoft.com/office/officeart/2008/layout/VerticalCurvedList"/>
    <dgm:cxn modelId="{7B6398B8-B61F-964A-B175-EF5E48659A64}" type="presParOf" srcId="{BD57C72C-CC33-524C-9B7B-AE9FA41934CE}" destId="{3E8D702E-8618-6E4A-9E5B-65047FA54BB7}" srcOrd="3" destOrd="0" presId="urn:microsoft.com/office/officeart/2008/layout/VerticalCurvedList"/>
    <dgm:cxn modelId="{53C332A4-3A8A-8041-BBFD-0A0F765ADD6C}" type="presParOf" srcId="{BD57C72C-CC33-524C-9B7B-AE9FA41934CE}" destId="{01A38803-78B6-EE46-8E53-BCAFADA03A17}" srcOrd="4" destOrd="0" presId="urn:microsoft.com/office/officeart/2008/layout/VerticalCurvedList"/>
    <dgm:cxn modelId="{EE8CFC20-49DA-B34B-9731-DFD6DE8827CB}" type="presParOf" srcId="{01A38803-78B6-EE46-8E53-BCAFADA03A17}" destId="{8AB00CBD-ADFA-0144-8158-2C7E889BCB7E}" srcOrd="0" destOrd="0" presId="urn:microsoft.com/office/officeart/2008/layout/VerticalCurvedList"/>
    <dgm:cxn modelId="{3966143E-69D5-8D4D-98D1-A5618ECE5689}" type="presParOf" srcId="{BD57C72C-CC33-524C-9B7B-AE9FA41934CE}" destId="{05E07CFE-52DC-7844-993C-8893CCD7587F}" srcOrd="5" destOrd="0" presId="urn:microsoft.com/office/officeart/2008/layout/VerticalCurvedList"/>
    <dgm:cxn modelId="{73AD173C-4403-E64B-B3AA-A73F8F741AB5}" type="presParOf" srcId="{BD57C72C-CC33-524C-9B7B-AE9FA41934CE}" destId="{A7B33D7E-8441-CF40-8E22-E56F935E2DAD}" srcOrd="6" destOrd="0" presId="urn:microsoft.com/office/officeart/2008/layout/VerticalCurvedList"/>
    <dgm:cxn modelId="{E4D17DF5-47A4-F44D-A1FE-FF2336D58005}" type="presParOf" srcId="{A7B33D7E-8441-CF40-8E22-E56F935E2DAD}" destId="{5FB6E9AE-85AC-784E-AB60-C1FF3806DAC6}" srcOrd="0" destOrd="0" presId="urn:microsoft.com/office/officeart/2008/layout/VerticalCurvedList"/>
    <dgm:cxn modelId="{36D8921A-0B99-6643-85F8-AABC867A3FC5}" type="presParOf" srcId="{BD57C72C-CC33-524C-9B7B-AE9FA41934CE}" destId="{9BF93A93-9E15-664A-893A-E588484CB839}" srcOrd="7" destOrd="0" presId="urn:microsoft.com/office/officeart/2008/layout/VerticalCurvedList"/>
    <dgm:cxn modelId="{0CF9D879-44E9-ED47-B1C2-79D6EA4FE6D0}" type="presParOf" srcId="{BD57C72C-CC33-524C-9B7B-AE9FA41934CE}" destId="{4B013F6C-7310-9B4F-BEFB-E4972062AD8B}" srcOrd="8" destOrd="0" presId="urn:microsoft.com/office/officeart/2008/layout/VerticalCurvedList"/>
    <dgm:cxn modelId="{C733FE1A-B1AE-CC4F-9928-694BAE021E01}" type="presParOf" srcId="{4B013F6C-7310-9B4F-BEFB-E4972062AD8B}" destId="{89D6B4A1-638A-2241-B305-28F8A2F7C839}" srcOrd="0" destOrd="0" presId="urn:microsoft.com/office/officeart/2008/layout/VerticalCurvedList"/>
    <dgm:cxn modelId="{D0F17B19-D1E7-1C44-B737-E714081FCAB2}" type="presParOf" srcId="{BD57C72C-CC33-524C-9B7B-AE9FA41934CE}" destId="{3943BF15-7C8F-8047-9138-A2ED75377CF2}" srcOrd="9" destOrd="0" presId="urn:microsoft.com/office/officeart/2008/layout/VerticalCurvedList"/>
    <dgm:cxn modelId="{02E453F0-E5B7-7549-BACD-04E42E432616}" type="presParOf" srcId="{BD57C72C-CC33-524C-9B7B-AE9FA41934CE}" destId="{524FB8BC-2DFD-044C-AD42-24DEF1E0F6F8}" srcOrd="10" destOrd="0" presId="urn:microsoft.com/office/officeart/2008/layout/VerticalCurvedList"/>
    <dgm:cxn modelId="{0748F9E7-B426-384D-ACB3-E16F0F14266B}" type="presParOf" srcId="{524FB8BC-2DFD-044C-AD42-24DEF1E0F6F8}" destId="{C36576E4-5475-C847-A653-6C1C881E8759}" srcOrd="0" destOrd="0" presId="urn:microsoft.com/office/officeart/2008/layout/VerticalCurvedList"/>
    <dgm:cxn modelId="{C76AED2C-0C3F-DC4B-9165-58362BF7AB89}" type="presParOf" srcId="{BD57C72C-CC33-524C-9B7B-AE9FA41934CE}" destId="{310031FC-AA81-D242-8A78-701BF1512576}" srcOrd="11" destOrd="0" presId="urn:microsoft.com/office/officeart/2008/layout/VerticalCurvedList"/>
    <dgm:cxn modelId="{F33D5F97-0F38-F74C-BB94-A1842243E5D6}" type="presParOf" srcId="{BD57C72C-CC33-524C-9B7B-AE9FA41934CE}" destId="{60010EEE-6695-5446-A9AD-AA8B47B44A27}" srcOrd="12" destOrd="0" presId="urn:microsoft.com/office/officeart/2008/layout/VerticalCurvedList"/>
    <dgm:cxn modelId="{7BF457E1-C602-FA46-B015-1F44CD5678A1}" type="presParOf" srcId="{60010EEE-6695-5446-A9AD-AA8B47B44A27}" destId="{ACC0FC26-3D76-F04A-8997-4508E16F6039}" srcOrd="0" destOrd="0" presId="urn:microsoft.com/office/officeart/2008/layout/VerticalCurvedList"/>
    <dgm:cxn modelId="{EC91D16A-5F48-4D4B-8C23-516009CE3DB2}" type="presParOf" srcId="{BD57C72C-CC33-524C-9B7B-AE9FA41934CE}" destId="{3F1BE413-1708-EC41-A836-8226E227D2C6}" srcOrd="13" destOrd="0" presId="urn:microsoft.com/office/officeart/2008/layout/VerticalCurvedList"/>
    <dgm:cxn modelId="{555E24FA-7F16-F14D-9766-2014DFFFC4DD}" type="presParOf" srcId="{BD57C72C-CC33-524C-9B7B-AE9FA41934CE}" destId="{0052BD31-32E3-EF4F-B5C9-328724A1561A}" srcOrd="14" destOrd="0" presId="urn:microsoft.com/office/officeart/2008/layout/VerticalCurvedList"/>
    <dgm:cxn modelId="{03903DED-4285-0345-882D-E2BACA86E819}" type="presParOf" srcId="{0052BD31-32E3-EF4F-B5C9-328724A1561A}" destId="{12F49510-9FA9-C044-9FEA-58FEA76A8E3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C64877-1C0C-FE48-8A4E-25258E2BABCA}">
      <dsp:nvSpPr>
        <dsp:cNvPr id="0" name=""/>
        <dsp:cNvSpPr/>
      </dsp:nvSpPr>
      <dsp:spPr>
        <a:xfrm>
          <a:off x="-3162863" y="-486786"/>
          <a:ext cx="3772330" cy="3772330"/>
        </a:xfrm>
        <a:prstGeom prst="blockArc">
          <a:avLst>
            <a:gd name="adj1" fmla="val 18900000"/>
            <a:gd name="adj2" fmla="val 2700000"/>
            <a:gd name="adj3" fmla="val 57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ECFBD8-49BF-774D-87DA-DD761CE57A40}">
      <dsp:nvSpPr>
        <dsp:cNvPr id="0" name=""/>
        <dsp:cNvSpPr/>
      </dsp:nvSpPr>
      <dsp:spPr>
        <a:xfrm>
          <a:off x="198492" y="127231"/>
          <a:ext cx="6255616" cy="254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891" tIns="33020" rIns="33020" bIns="33020" numCol="1" spcCol="1270" anchor="ctr" anchorCtr="0">
          <a:noAutofit/>
        </a:bodyPr>
        <a:lstStyle/>
        <a:p>
          <a:pPr lvl="0" algn="l" defTabSz="577850">
            <a:lnSpc>
              <a:spcPct val="90000"/>
            </a:lnSpc>
            <a:spcBef>
              <a:spcPct val="0"/>
            </a:spcBef>
            <a:spcAft>
              <a:spcPct val="35000"/>
            </a:spcAft>
          </a:pPr>
          <a:r>
            <a:rPr lang="en-IN" sz="1300" kern="1200"/>
            <a:t>User Research</a:t>
          </a:r>
        </a:p>
      </dsp:txBody>
      <dsp:txXfrm>
        <a:off x="198492" y="127231"/>
        <a:ext cx="6255616" cy="254351"/>
      </dsp:txXfrm>
    </dsp:sp>
    <dsp:sp modelId="{DE261F89-F746-814F-ADAF-5F6012D9BE7D}">
      <dsp:nvSpPr>
        <dsp:cNvPr id="0" name=""/>
        <dsp:cNvSpPr/>
      </dsp:nvSpPr>
      <dsp:spPr>
        <a:xfrm>
          <a:off x="64039" y="104438"/>
          <a:ext cx="317938" cy="31793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8D702E-8618-6E4A-9E5B-65047FA54BB7}">
      <dsp:nvSpPr>
        <dsp:cNvPr id="0" name=""/>
        <dsp:cNvSpPr/>
      </dsp:nvSpPr>
      <dsp:spPr>
        <a:xfrm>
          <a:off x="428830" y="508982"/>
          <a:ext cx="6025278" cy="254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891" tIns="33020" rIns="33020" bIns="33020" numCol="1" spcCol="1270" anchor="ctr" anchorCtr="0">
          <a:noAutofit/>
        </a:bodyPr>
        <a:lstStyle/>
        <a:p>
          <a:pPr lvl="0" algn="l" defTabSz="577850">
            <a:lnSpc>
              <a:spcPct val="90000"/>
            </a:lnSpc>
            <a:spcBef>
              <a:spcPct val="0"/>
            </a:spcBef>
            <a:spcAft>
              <a:spcPct val="35000"/>
            </a:spcAft>
          </a:pPr>
          <a:r>
            <a:rPr lang="en-IN" sz="1300" kern="1200"/>
            <a:t>Empathy Building</a:t>
          </a:r>
        </a:p>
      </dsp:txBody>
      <dsp:txXfrm>
        <a:off x="428830" y="508982"/>
        <a:ext cx="6025278" cy="254351"/>
      </dsp:txXfrm>
    </dsp:sp>
    <dsp:sp modelId="{8AB00CBD-ADFA-0144-8158-2C7E889BCB7E}">
      <dsp:nvSpPr>
        <dsp:cNvPr id="0" name=""/>
        <dsp:cNvSpPr/>
      </dsp:nvSpPr>
      <dsp:spPr>
        <a:xfrm>
          <a:off x="269861" y="477188"/>
          <a:ext cx="317938" cy="31793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E07CFE-52DC-7844-993C-8893CCD7587F}">
      <dsp:nvSpPr>
        <dsp:cNvPr id="0" name=""/>
        <dsp:cNvSpPr/>
      </dsp:nvSpPr>
      <dsp:spPr>
        <a:xfrm>
          <a:off x="555054" y="890452"/>
          <a:ext cx="5899054" cy="254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891" tIns="33020" rIns="33020" bIns="33020" numCol="1" spcCol="1270" anchor="ctr" anchorCtr="0">
          <a:noAutofit/>
        </a:bodyPr>
        <a:lstStyle/>
        <a:p>
          <a:pPr lvl="0" algn="l" defTabSz="577850">
            <a:lnSpc>
              <a:spcPct val="90000"/>
            </a:lnSpc>
            <a:spcBef>
              <a:spcPct val="0"/>
            </a:spcBef>
            <a:spcAft>
              <a:spcPct val="35000"/>
            </a:spcAft>
          </a:pPr>
          <a:r>
            <a:rPr lang="en-IN" sz="1300" kern="1200"/>
            <a:t>Iterative Design Process</a:t>
          </a:r>
        </a:p>
      </dsp:txBody>
      <dsp:txXfrm>
        <a:off x="555054" y="890452"/>
        <a:ext cx="5899054" cy="254351"/>
      </dsp:txXfrm>
    </dsp:sp>
    <dsp:sp modelId="{5FB6E9AE-85AC-784E-AB60-C1FF3806DAC6}">
      <dsp:nvSpPr>
        <dsp:cNvPr id="0" name=""/>
        <dsp:cNvSpPr/>
      </dsp:nvSpPr>
      <dsp:spPr>
        <a:xfrm>
          <a:off x="396085" y="858658"/>
          <a:ext cx="317938" cy="31793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F93A93-9E15-664A-893A-E588484CB839}">
      <dsp:nvSpPr>
        <dsp:cNvPr id="0" name=""/>
        <dsp:cNvSpPr/>
      </dsp:nvSpPr>
      <dsp:spPr>
        <a:xfrm>
          <a:off x="595356" y="1272203"/>
          <a:ext cx="5858752" cy="254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891" tIns="33020" rIns="33020" bIns="33020" numCol="1" spcCol="1270" anchor="ctr" anchorCtr="0">
          <a:noAutofit/>
        </a:bodyPr>
        <a:lstStyle/>
        <a:p>
          <a:pPr lvl="0" algn="l" defTabSz="577850">
            <a:lnSpc>
              <a:spcPct val="90000"/>
            </a:lnSpc>
            <a:spcBef>
              <a:spcPct val="0"/>
            </a:spcBef>
            <a:spcAft>
              <a:spcPct val="35000"/>
            </a:spcAft>
          </a:pPr>
          <a:r>
            <a:rPr lang="en-IN" sz="1300" kern="1200"/>
            <a:t>Cross-Functional Collaboration</a:t>
          </a:r>
        </a:p>
      </dsp:txBody>
      <dsp:txXfrm>
        <a:off x="595356" y="1272203"/>
        <a:ext cx="5858752" cy="254351"/>
      </dsp:txXfrm>
    </dsp:sp>
    <dsp:sp modelId="{89D6B4A1-638A-2241-B305-28F8A2F7C839}">
      <dsp:nvSpPr>
        <dsp:cNvPr id="0" name=""/>
        <dsp:cNvSpPr/>
      </dsp:nvSpPr>
      <dsp:spPr>
        <a:xfrm>
          <a:off x="436387" y="1240409"/>
          <a:ext cx="317938" cy="31793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43BF15-7C8F-8047-9138-A2ED75377CF2}">
      <dsp:nvSpPr>
        <dsp:cNvPr id="0" name=""/>
        <dsp:cNvSpPr/>
      </dsp:nvSpPr>
      <dsp:spPr>
        <a:xfrm>
          <a:off x="555054" y="1653954"/>
          <a:ext cx="5899054" cy="254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891" tIns="33020" rIns="33020" bIns="33020" numCol="1" spcCol="1270" anchor="ctr" anchorCtr="0">
          <a:noAutofit/>
        </a:bodyPr>
        <a:lstStyle/>
        <a:p>
          <a:pPr lvl="0" algn="l" defTabSz="577850">
            <a:lnSpc>
              <a:spcPct val="90000"/>
            </a:lnSpc>
            <a:spcBef>
              <a:spcPct val="0"/>
            </a:spcBef>
            <a:spcAft>
              <a:spcPct val="35000"/>
            </a:spcAft>
          </a:pPr>
          <a:r>
            <a:rPr lang="en-IN" sz="1300" kern="1200"/>
            <a:t>User Testing</a:t>
          </a:r>
        </a:p>
      </dsp:txBody>
      <dsp:txXfrm>
        <a:off x="555054" y="1653954"/>
        <a:ext cx="5899054" cy="254351"/>
      </dsp:txXfrm>
    </dsp:sp>
    <dsp:sp modelId="{C36576E4-5475-C847-A653-6C1C881E8759}">
      <dsp:nvSpPr>
        <dsp:cNvPr id="0" name=""/>
        <dsp:cNvSpPr/>
      </dsp:nvSpPr>
      <dsp:spPr>
        <a:xfrm>
          <a:off x="396085" y="1622160"/>
          <a:ext cx="317938" cy="31793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0031FC-AA81-D242-8A78-701BF1512576}">
      <dsp:nvSpPr>
        <dsp:cNvPr id="0" name=""/>
        <dsp:cNvSpPr/>
      </dsp:nvSpPr>
      <dsp:spPr>
        <a:xfrm>
          <a:off x="428830" y="2035424"/>
          <a:ext cx="6025278" cy="254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891" tIns="33020" rIns="33020" bIns="33020" numCol="1" spcCol="1270" anchor="ctr" anchorCtr="0">
          <a:noAutofit/>
        </a:bodyPr>
        <a:lstStyle/>
        <a:p>
          <a:pPr lvl="0" algn="l" defTabSz="577850">
            <a:lnSpc>
              <a:spcPct val="90000"/>
            </a:lnSpc>
            <a:spcBef>
              <a:spcPct val="0"/>
            </a:spcBef>
            <a:spcAft>
              <a:spcPct val="35000"/>
            </a:spcAft>
          </a:pPr>
          <a:r>
            <a:rPr lang="en-IN" sz="1300" kern="1200"/>
            <a:t>Accessibility</a:t>
          </a:r>
        </a:p>
      </dsp:txBody>
      <dsp:txXfrm>
        <a:off x="428830" y="2035424"/>
        <a:ext cx="6025278" cy="254351"/>
      </dsp:txXfrm>
    </dsp:sp>
    <dsp:sp modelId="{ACC0FC26-3D76-F04A-8997-4508E16F6039}">
      <dsp:nvSpPr>
        <dsp:cNvPr id="0" name=""/>
        <dsp:cNvSpPr/>
      </dsp:nvSpPr>
      <dsp:spPr>
        <a:xfrm>
          <a:off x="269861" y="2003630"/>
          <a:ext cx="317938" cy="31793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1BE413-1708-EC41-A836-8226E227D2C6}">
      <dsp:nvSpPr>
        <dsp:cNvPr id="0" name=""/>
        <dsp:cNvSpPr/>
      </dsp:nvSpPr>
      <dsp:spPr>
        <a:xfrm>
          <a:off x="198492" y="2417175"/>
          <a:ext cx="6255616" cy="254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891" tIns="33020" rIns="33020" bIns="33020" numCol="1" spcCol="1270" anchor="ctr" anchorCtr="0">
          <a:noAutofit/>
        </a:bodyPr>
        <a:lstStyle/>
        <a:p>
          <a:pPr lvl="0" algn="l" defTabSz="577850">
            <a:lnSpc>
              <a:spcPct val="90000"/>
            </a:lnSpc>
            <a:spcBef>
              <a:spcPct val="0"/>
            </a:spcBef>
            <a:spcAft>
              <a:spcPct val="35000"/>
            </a:spcAft>
          </a:pPr>
          <a:r>
            <a:rPr lang="en-IN" sz="1300" kern="1200"/>
            <a:t>Prototyping</a:t>
          </a:r>
        </a:p>
      </dsp:txBody>
      <dsp:txXfrm>
        <a:off x="198492" y="2417175"/>
        <a:ext cx="6255616" cy="254351"/>
      </dsp:txXfrm>
    </dsp:sp>
    <dsp:sp modelId="{12F49510-9FA9-C044-9FEA-58FEA76A8E33}">
      <dsp:nvSpPr>
        <dsp:cNvPr id="0" name=""/>
        <dsp:cNvSpPr/>
      </dsp:nvSpPr>
      <dsp:spPr>
        <a:xfrm>
          <a:off x="39523" y="2385381"/>
          <a:ext cx="317938" cy="31793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6CC04A-F74E-0048-B3A4-D80A1A63F9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vl1pPr>
          </a:lstStyle>
          <a:p>
            <a:pPr>
              <a:defRPr/>
            </a:pPr>
            <a:endParaRPr lang="en-US"/>
          </a:p>
        </p:txBody>
      </p:sp>
      <p:sp>
        <p:nvSpPr>
          <p:cNvPr id="3" name="Date Placeholder 2">
            <a:extLst>
              <a:ext uri="{FF2B5EF4-FFF2-40B4-BE49-F238E27FC236}">
                <a16:creationId xmlns:a16="http://schemas.microsoft.com/office/drawing/2014/main" id="{0769D024-70B1-E84F-A3DC-B0373253BC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vl1pPr>
          </a:lstStyle>
          <a:p>
            <a:pPr>
              <a:defRPr/>
            </a:pPr>
            <a:fld id="{6782068E-4A6E-5A43-BB75-97BF344763B8}" type="datetimeFigureOut">
              <a:rPr lang="en-US"/>
              <a:pPr>
                <a:defRPr/>
              </a:pPr>
              <a:t>31-Oct-23</a:t>
            </a:fld>
            <a:endParaRPr lang="en-US"/>
          </a:p>
        </p:txBody>
      </p:sp>
      <p:sp>
        <p:nvSpPr>
          <p:cNvPr id="4" name="Footer Placeholder 3">
            <a:extLst>
              <a:ext uri="{FF2B5EF4-FFF2-40B4-BE49-F238E27FC236}">
                <a16:creationId xmlns:a16="http://schemas.microsoft.com/office/drawing/2014/main" id="{03A07687-9EFD-0541-9B95-61555C2405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vl1pPr>
          </a:lstStyle>
          <a:p>
            <a:pPr>
              <a:defRPr/>
            </a:pPr>
            <a:endParaRPr lang="en-US"/>
          </a:p>
        </p:txBody>
      </p:sp>
      <p:sp>
        <p:nvSpPr>
          <p:cNvPr id="5" name="Slide Number Placeholder 4">
            <a:extLst>
              <a:ext uri="{FF2B5EF4-FFF2-40B4-BE49-F238E27FC236}">
                <a16:creationId xmlns:a16="http://schemas.microsoft.com/office/drawing/2014/main" id="{12FC2DA7-3AC5-6D4D-A044-807DB68054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vl1pPr>
          </a:lstStyle>
          <a:p>
            <a:pPr>
              <a:defRPr/>
            </a:pPr>
            <a:fld id="{839CE498-8205-6041-A320-46A1AF9CEBA3}"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7BD3AC-A308-E74E-9618-32ACC9D348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dirty="0">
                <a:latin typeface="Arial" panose="020B0604020202020204" pitchFamily="34" charset="0"/>
              </a:defRPr>
            </a:lvl1pPr>
          </a:lstStyle>
          <a:p>
            <a:pPr>
              <a:defRPr/>
            </a:pPr>
            <a:endParaRPr lang="en-US"/>
          </a:p>
        </p:txBody>
      </p:sp>
      <p:sp>
        <p:nvSpPr>
          <p:cNvPr id="3" name="Date Placeholder 2">
            <a:extLst>
              <a:ext uri="{FF2B5EF4-FFF2-40B4-BE49-F238E27FC236}">
                <a16:creationId xmlns:a16="http://schemas.microsoft.com/office/drawing/2014/main" id="{F278F4D5-63BE-954E-B310-93387BC8AF6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smtClean="0">
                <a:latin typeface="Arial" panose="020B0604020202020204" pitchFamily="34" charset="0"/>
              </a:defRPr>
            </a:lvl1pPr>
          </a:lstStyle>
          <a:p>
            <a:pPr>
              <a:defRPr/>
            </a:pPr>
            <a:fld id="{90F79030-ABB6-1B44-AB34-BCBC72BA5304}" type="datetimeFigureOut">
              <a:rPr lang="en-US"/>
              <a:pPr>
                <a:defRPr/>
              </a:pPr>
              <a:t>31-Oct-23</a:t>
            </a:fld>
            <a:endParaRPr lang="en-US"/>
          </a:p>
        </p:txBody>
      </p:sp>
      <p:sp>
        <p:nvSpPr>
          <p:cNvPr id="4" name="Slide Image Placeholder 3">
            <a:extLst>
              <a:ext uri="{FF2B5EF4-FFF2-40B4-BE49-F238E27FC236}">
                <a16:creationId xmlns:a16="http://schemas.microsoft.com/office/drawing/2014/main" id="{4552123B-7FF3-4F47-B4BF-E3423F94A84D}"/>
              </a:ext>
            </a:extLst>
          </p:cNvPr>
          <p:cNvSpPr>
            <a:spLocks noGrp="1" noRot="1" noChangeAspect="1"/>
          </p:cNvSpPr>
          <p:nvPr>
            <p:ph type="sldImg" idx="2"/>
          </p:nvPr>
        </p:nvSpPr>
        <p:spPr>
          <a:xfrm>
            <a:off x="1341438" y="1143000"/>
            <a:ext cx="4175125"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573C612B-D67D-484F-9608-DCF79EAA9E6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D9735465-F5B3-7847-9310-D82796682E1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dirty="0">
                <a:latin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9AECF610-309A-0846-A7A1-D5C18FCA794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smtClean="0">
                <a:latin typeface="Arial" panose="020B0604020202020204" pitchFamily="34" charset="0"/>
              </a:defRPr>
            </a:lvl1pPr>
          </a:lstStyle>
          <a:p>
            <a:pPr>
              <a:defRPr/>
            </a:pPr>
            <a:fld id="{E100F4DD-433F-9D42-8752-618973F7408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907" kern="1200">
        <a:solidFill>
          <a:schemeClr val="tx1"/>
        </a:solidFill>
        <a:latin typeface="Arial" panose="020B0604020202020204" pitchFamily="34" charset="0"/>
        <a:ea typeface="+mn-ea"/>
        <a:cs typeface="+mn-cs"/>
      </a:defRPr>
    </a:lvl1pPr>
    <a:lvl2pPr marL="345597" algn="l" rtl="0" fontAlgn="base">
      <a:spcBef>
        <a:spcPct val="30000"/>
      </a:spcBef>
      <a:spcAft>
        <a:spcPct val="0"/>
      </a:spcAft>
      <a:defRPr sz="907" kern="1200">
        <a:solidFill>
          <a:schemeClr val="tx1"/>
        </a:solidFill>
        <a:latin typeface="Arial" panose="020B0604020202020204" pitchFamily="34" charset="0"/>
        <a:ea typeface="+mn-ea"/>
        <a:cs typeface="+mn-cs"/>
      </a:defRPr>
    </a:lvl2pPr>
    <a:lvl3pPr marL="691195" algn="l" rtl="0" fontAlgn="base">
      <a:spcBef>
        <a:spcPct val="30000"/>
      </a:spcBef>
      <a:spcAft>
        <a:spcPct val="0"/>
      </a:spcAft>
      <a:defRPr sz="907" kern="1200">
        <a:solidFill>
          <a:schemeClr val="tx1"/>
        </a:solidFill>
        <a:latin typeface="Arial" panose="020B0604020202020204" pitchFamily="34" charset="0"/>
        <a:ea typeface="+mn-ea"/>
        <a:cs typeface="+mn-cs"/>
      </a:defRPr>
    </a:lvl3pPr>
    <a:lvl4pPr marL="1036792" algn="l" rtl="0" fontAlgn="base">
      <a:spcBef>
        <a:spcPct val="30000"/>
      </a:spcBef>
      <a:spcAft>
        <a:spcPct val="0"/>
      </a:spcAft>
      <a:defRPr sz="907" kern="1200">
        <a:solidFill>
          <a:schemeClr val="tx1"/>
        </a:solidFill>
        <a:latin typeface="Arial" panose="020B0604020202020204" pitchFamily="34" charset="0"/>
        <a:ea typeface="+mn-ea"/>
        <a:cs typeface="+mn-cs"/>
      </a:defRPr>
    </a:lvl4pPr>
    <a:lvl5pPr marL="1382390" algn="l" rtl="0" fontAlgn="base">
      <a:spcBef>
        <a:spcPct val="30000"/>
      </a:spcBef>
      <a:spcAft>
        <a:spcPct val="0"/>
      </a:spcAft>
      <a:defRPr sz="907" kern="1200">
        <a:solidFill>
          <a:schemeClr val="tx1"/>
        </a:solidFill>
        <a:latin typeface="Arial" panose="020B0604020202020204" pitchFamily="34" charset="0"/>
        <a:ea typeface="+mn-ea"/>
        <a:cs typeface="+mn-cs"/>
      </a:defRPr>
    </a:lvl5pPr>
    <a:lvl6pPr marL="1727987" algn="l" defTabSz="691195" rtl="0" eaLnBrk="1" latinLnBrk="0" hangingPunct="1">
      <a:defRPr sz="907" kern="1200">
        <a:solidFill>
          <a:schemeClr val="tx1"/>
        </a:solidFill>
        <a:latin typeface="+mn-lt"/>
        <a:ea typeface="+mn-ea"/>
        <a:cs typeface="+mn-cs"/>
      </a:defRPr>
    </a:lvl6pPr>
    <a:lvl7pPr marL="2073585" algn="l" defTabSz="691195" rtl="0" eaLnBrk="1" latinLnBrk="0" hangingPunct="1">
      <a:defRPr sz="907" kern="1200">
        <a:solidFill>
          <a:schemeClr val="tx1"/>
        </a:solidFill>
        <a:latin typeface="+mn-lt"/>
        <a:ea typeface="+mn-ea"/>
        <a:cs typeface="+mn-cs"/>
      </a:defRPr>
    </a:lvl7pPr>
    <a:lvl8pPr marL="2419182" algn="l" defTabSz="691195" rtl="0" eaLnBrk="1" latinLnBrk="0" hangingPunct="1">
      <a:defRPr sz="907" kern="1200">
        <a:solidFill>
          <a:schemeClr val="tx1"/>
        </a:solidFill>
        <a:latin typeface="+mn-lt"/>
        <a:ea typeface="+mn-ea"/>
        <a:cs typeface="+mn-cs"/>
      </a:defRPr>
    </a:lvl8pPr>
    <a:lvl9pPr marL="2764780" algn="l" defTabSz="691195" rtl="0" eaLnBrk="1" latinLnBrk="0" hangingPunct="1">
      <a:defRPr sz="90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r>
              <a:rPr lang="en-US" err="1">
                <a:latin typeface="Calibri"/>
                <a:ea typeface="Calibri"/>
                <a:cs typeface="Calibri"/>
              </a:rPr>
              <a:t>Suj</a:t>
            </a: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2</a:t>
            </a:fld>
            <a:endParaRPr lang="en-US"/>
          </a:p>
        </p:txBody>
      </p:sp>
    </p:spTree>
    <p:extLst>
      <p:ext uri="{BB962C8B-B14F-4D97-AF65-F5344CB8AC3E}">
        <p14:creationId xmlns:p14="http://schemas.microsoft.com/office/powerpoint/2010/main" val="2110638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r>
              <a:rPr lang="en-US">
                <a:latin typeface="Calibri"/>
                <a:ea typeface="Calibri"/>
                <a:cs typeface="Calibri"/>
              </a:rPr>
              <a:t>Together</a:t>
            </a: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11</a:t>
            </a:fld>
            <a:endParaRPr lang="en-US"/>
          </a:p>
        </p:txBody>
      </p:sp>
    </p:spTree>
    <p:extLst>
      <p:ext uri="{BB962C8B-B14F-4D97-AF65-F5344CB8AC3E}">
        <p14:creationId xmlns:p14="http://schemas.microsoft.com/office/powerpoint/2010/main" val="1943248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pPr>
              <a:spcBef>
                <a:spcPts val="0"/>
              </a:spcBef>
              <a:spcAft>
                <a:spcPts val="0"/>
              </a:spcAft>
            </a:pPr>
            <a:r>
              <a:rPr lang="en-US" err="1"/>
              <a:t>Suj</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12</a:t>
            </a:fld>
            <a:endParaRPr lang="en-US"/>
          </a:p>
        </p:txBody>
      </p:sp>
    </p:spTree>
    <p:extLst>
      <p:ext uri="{BB962C8B-B14F-4D97-AF65-F5344CB8AC3E}">
        <p14:creationId xmlns:p14="http://schemas.microsoft.com/office/powerpoint/2010/main" val="1826596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pPr>
              <a:spcBef>
                <a:spcPts val="0"/>
              </a:spcBef>
              <a:spcAft>
                <a:spcPts val="0"/>
              </a:spcAft>
            </a:pPr>
            <a:r>
              <a:rPr lang="en-US" err="1"/>
              <a:t>Suj</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13</a:t>
            </a:fld>
            <a:endParaRPr lang="en-US"/>
          </a:p>
        </p:txBody>
      </p:sp>
    </p:spTree>
    <p:extLst>
      <p:ext uri="{BB962C8B-B14F-4D97-AF65-F5344CB8AC3E}">
        <p14:creationId xmlns:p14="http://schemas.microsoft.com/office/powerpoint/2010/main" val="1412493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pPr>
              <a:spcBef>
                <a:spcPts val="0"/>
              </a:spcBef>
              <a:spcAft>
                <a:spcPts val="0"/>
              </a:spcAft>
            </a:pPr>
            <a:r>
              <a:rPr lang="en-US" err="1"/>
              <a:t>Suj</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14</a:t>
            </a:fld>
            <a:endParaRPr lang="en-US"/>
          </a:p>
        </p:txBody>
      </p:sp>
    </p:spTree>
    <p:extLst>
      <p:ext uri="{BB962C8B-B14F-4D97-AF65-F5344CB8AC3E}">
        <p14:creationId xmlns:p14="http://schemas.microsoft.com/office/powerpoint/2010/main" val="144645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pPr>
              <a:spcBef>
                <a:spcPts val="0"/>
              </a:spcBef>
              <a:spcAft>
                <a:spcPts val="0"/>
              </a:spcAft>
            </a:pPr>
            <a:r>
              <a:rPr lang="en-US" err="1"/>
              <a:t>Suj</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15</a:t>
            </a:fld>
            <a:endParaRPr lang="en-US"/>
          </a:p>
        </p:txBody>
      </p:sp>
    </p:spTree>
    <p:extLst>
      <p:ext uri="{BB962C8B-B14F-4D97-AF65-F5344CB8AC3E}">
        <p14:creationId xmlns:p14="http://schemas.microsoft.com/office/powerpoint/2010/main" val="88216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pPr>
              <a:spcBef>
                <a:spcPts val="0"/>
              </a:spcBef>
              <a:spcAft>
                <a:spcPts val="0"/>
              </a:spcAft>
            </a:pPr>
            <a:r>
              <a:rPr lang="en-US" err="1"/>
              <a:t>Suj</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3</a:t>
            </a:fld>
            <a:endParaRPr lang="en-US"/>
          </a:p>
        </p:txBody>
      </p:sp>
    </p:spTree>
    <p:extLst>
      <p:ext uri="{BB962C8B-B14F-4D97-AF65-F5344CB8AC3E}">
        <p14:creationId xmlns:p14="http://schemas.microsoft.com/office/powerpoint/2010/main" val="2601482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r>
              <a:rPr lang="en-US">
                <a:latin typeface="Calibri"/>
                <a:ea typeface="Calibri"/>
                <a:cs typeface="Calibri"/>
              </a:rPr>
              <a:t>Tej</a:t>
            </a:r>
            <a:endParaRPr lang="en-US"/>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4</a:t>
            </a:fld>
            <a:endParaRPr lang="en-US"/>
          </a:p>
        </p:txBody>
      </p:sp>
    </p:spTree>
    <p:extLst>
      <p:ext uri="{BB962C8B-B14F-4D97-AF65-F5344CB8AC3E}">
        <p14:creationId xmlns:p14="http://schemas.microsoft.com/office/powerpoint/2010/main" val="52842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pPr>
              <a:spcBef>
                <a:spcPts val="0"/>
              </a:spcBef>
              <a:spcAft>
                <a:spcPts val="0"/>
              </a:spcAft>
            </a:pPr>
            <a:r>
              <a:rPr lang="en-US" err="1"/>
              <a:t>Suj</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5</a:t>
            </a:fld>
            <a:endParaRPr lang="en-US"/>
          </a:p>
        </p:txBody>
      </p:sp>
    </p:spTree>
    <p:extLst>
      <p:ext uri="{BB962C8B-B14F-4D97-AF65-F5344CB8AC3E}">
        <p14:creationId xmlns:p14="http://schemas.microsoft.com/office/powerpoint/2010/main" val="273925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r>
              <a:rPr lang="en-US">
                <a:latin typeface="Calibri"/>
                <a:ea typeface="Calibri"/>
                <a:cs typeface="Calibri"/>
              </a:rPr>
              <a:t>Tej</a:t>
            </a: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6</a:t>
            </a:fld>
            <a:endParaRPr lang="en-US"/>
          </a:p>
        </p:txBody>
      </p:sp>
    </p:spTree>
    <p:extLst>
      <p:ext uri="{BB962C8B-B14F-4D97-AF65-F5344CB8AC3E}">
        <p14:creationId xmlns:p14="http://schemas.microsoft.com/office/powerpoint/2010/main" val="3631891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r>
              <a:rPr lang="en-US" err="1">
                <a:latin typeface="Calibri"/>
                <a:ea typeface="Calibri"/>
                <a:cs typeface="Calibri"/>
              </a:rPr>
              <a:t>Suj</a:t>
            </a: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7</a:t>
            </a:fld>
            <a:endParaRPr lang="en-US"/>
          </a:p>
        </p:txBody>
      </p:sp>
    </p:spTree>
    <p:extLst>
      <p:ext uri="{BB962C8B-B14F-4D97-AF65-F5344CB8AC3E}">
        <p14:creationId xmlns:p14="http://schemas.microsoft.com/office/powerpoint/2010/main" val="4050506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r>
              <a:rPr lang="en-US" err="1">
                <a:latin typeface="Calibri"/>
                <a:ea typeface="Calibri"/>
                <a:cs typeface="Calibri"/>
              </a:rPr>
              <a:t>Suj</a:t>
            </a: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8</a:t>
            </a:fld>
            <a:endParaRPr lang="en-US"/>
          </a:p>
        </p:txBody>
      </p:sp>
    </p:spTree>
    <p:extLst>
      <p:ext uri="{BB962C8B-B14F-4D97-AF65-F5344CB8AC3E}">
        <p14:creationId xmlns:p14="http://schemas.microsoft.com/office/powerpoint/2010/main" val="135047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r>
              <a:rPr lang="en-US" err="1">
                <a:latin typeface="Calibri"/>
                <a:ea typeface="Calibri"/>
                <a:cs typeface="Calibri"/>
              </a:rPr>
              <a:t>tej</a:t>
            </a: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9</a:t>
            </a:fld>
            <a:endParaRPr lang="en-US"/>
          </a:p>
        </p:txBody>
      </p:sp>
    </p:spTree>
    <p:extLst>
      <p:ext uri="{BB962C8B-B14F-4D97-AF65-F5344CB8AC3E}">
        <p14:creationId xmlns:p14="http://schemas.microsoft.com/office/powerpoint/2010/main" val="24962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43000"/>
            <a:ext cx="4175125" cy="3086100"/>
          </a:xfrm>
        </p:spPr>
      </p:sp>
      <p:sp>
        <p:nvSpPr>
          <p:cNvPr id="3" name="Notes Placeholder 2"/>
          <p:cNvSpPr>
            <a:spLocks noGrp="1"/>
          </p:cNvSpPr>
          <p:nvPr>
            <p:ph type="body" idx="1"/>
          </p:nvPr>
        </p:nvSpPr>
        <p:spPr/>
        <p:txBody>
          <a:bodyPr/>
          <a:lstStyle/>
          <a:p>
            <a:r>
              <a:rPr lang="en-US" err="1">
                <a:latin typeface="Calibri"/>
                <a:ea typeface="Calibri"/>
                <a:cs typeface="Calibri"/>
              </a:rPr>
              <a:t>Suj</a:t>
            </a:r>
          </a:p>
        </p:txBody>
      </p:sp>
      <p:sp>
        <p:nvSpPr>
          <p:cNvPr id="4" name="Slide Number Placeholder 3"/>
          <p:cNvSpPr>
            <a:spLocks noGrp="1"/>
          </p:cNvSpPr>
          <p:nvPr>
            <p:ph type="sldNum" sz="quarter" idx="5"/>
          </p:nvPr>
        </p:nvSpPr>
        <p:spPr/>
        <p:txBody>
          <a:bodyPr/>
          <a:lstStyle/>
          <a:p>
            <a:pPr>
              <a:defRPr/>
            </a:pPr>
            <a:fld id="{E100F4DD-433F-9D42-8752-618973F74080}" type="slidenum">
              <a:rPr lang="en-US"/>
              <a:pPr>
                <a:defRPr/>
              </a:pPr>
              <a:t>10</a:t>
            </a:fld>
            <a:endParaRPr lang="en-US"/>
          </a:p>
        </p:txBody>
      </p:sp>
    </p:spTree>
    <p:extLst>
      <p:ext uri="{BB962C8B-B14F-4D97-AF65-F5344CB8AC3E}">
        <p14:creationId xmlns:p14="http://schemas.microsoft.com/office/powerpoint/2010/main" val="1042207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4.png"/><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9.svg"/><Relationship Id="rId4" Type="http://schemas.openxmlformats.org/officeDocument/2006/relationships/image" Target="../media/image17.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5.sv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3.svg"/><Relationship Id="rId9"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4.png"/><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4.png"/><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4.png"/><Relationship Id="rId4" Type="http://schemas.openxmlformats.org/officeDocument/2006/relationships/image" Target="../media/image10.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4.png"/><Relationship Id="rId4" Type="http://schemas.openxmlformats.org/officeDocument/2006/relationships/image" Target="../media/image10.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0.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Title Slide 3">
    <p:bg>
      <p:bgPr>
        <a:blipFill dpi="0" rotWithShape="0">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37D2B9C-90D4-F046-8A9A-9E286711CAF9}"/>
              </a:ext>
            </a:extLst>
          </p:cNvPr>
          <p:cNvCxnSpPr>
            <a:cxnSpLocks/>
          </p:cNvCxnSpPr>
          <p:nvPr/>
        </p:nvCxnSpPr>
        <p:spPr>
          <a:xfrm>
            <a:off x="452834" y="3107511"/>
            <a:ext cx="32345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56733" y="1144652"/>
            <a:ext cx="4408856" cy="1771565"/>
          </a:xfrm>
        </p:spPr>
        <p:txBody>
          <a:bodyPr anchor="b"/>
          <a:lstStyle>
            <a:lvl1pPr algn="l">
              <a:defRPr sz="4075" b="1">
                <a:solidFill>
                  <a:schemeClr val="bg1"/>
                </a:solidFill>
              </a:defRPr>
            </a:lvl1pPr>
          </a:lstStyle>
          <a:p>
            <a:r>
              <a:rPr lang="en-GB"/>
              <a:t>Click to edit Master title style</a:t>
            </a:r>
            <a:endParaRPr lang="en-US"/>
          </a:p>
        </p:txBody>
      </p:sp>
      <p:sp>
        <p:nvSpPr>
          <p:cNvPr id="3" name="Subtitle 2"/>
          <p:cNvSpPr>
            <a:spLocks noGrp="1"/>
          </p:cNvSpPr>
          <p:nvPr>
            <p:ph type="subTitle" idx="1"/>
          </p:nvPr>
        </p:nvSpPr>
        <p:spPr>
          <a:xfrm>
            <a:off x="356733" y="3321371"/>
            <a:ext cx="4034836" cy="1035289"/>
          </a:xfrm>
        </p:spPr>
        <p:txBody>
          <a:bodyPr/>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GB"/>
              <a:t>Click to edit Master subtitle style</a:t>
            </a:r>
            <a:endParaRPr lang="en-US"/>
          </a:p>
        </p:txBody>
      </p:sp>
      <p:pic>
        <p:nvPicPr>
          <p:cNvPr id="4" name="Graphic 3">
            <a:extLst>
              <a:ext uri="{FF2B5EF4-FFF2-40B4-BE49-F238E27FC236}">
                <a16:creationId xmlns:a16="http://schemas.microsoft.com/office/drawing/2014/main" id="{E8255659-7A13-255E-EBAB-9200F858908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31097" y="410981"/>
            <a:ext cx="1459766" cy="368845"/>
          </a:xfrm>
          <a:prstGeom prst="rect">
            <a:avLst/>
          </a:prstGeom>
        </p:spPr>
      </p:pic>
      <p:pic>
        <p:nvPicPr>
          <p:cNvPr id="24" name="Graphic 23">
            <a:extLst>
              <a:ext uri="{FF2B5EF4-FFF2-40B4-BE49-F238E27FC236}">
                <a16:creationId xmlns:a16="http://schemas.microsoft.com/office/drawing/2014/main" id="{33E119D0-73F4-FADE-9FFE-247DF4CA2E03}"/>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6341232" y="5258812"/>
            <a:ext cx="1655484" cy="544565"/>
          </a:xfrm>
          <a:prstGeom prst="rect">
            <a:avLst/>
          </a:prstGeom>
        </p:spPr>
      </p:pic>
    </p:spTree>
    <p:extLst>
      <p:ext uri="{BB962C8B-B14F-4D97-AF65-F5344CB8AC3E}">
        <p14:creationId xmlns:p14="http://schemas.microsoft.com/office/powerpoint/2010/main" val="2802665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5BC1842-1AA2-E248-8D74-DA9CC1F8097B}"/>
              </a:ext>
            </a:extLst>
          </p:cNvPr>
          <p:cNvCxnSpPr>
            <a:cxnSpLocks/>
          </p:cNvCxnSpPr>
          <p:nvPr/>
        </p:nvCxnSpPr>
        <p:spPr>
          <a:xfrm>
            <a:off x="452834" y="4496363"/>
            <a:ext cx="32345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56732" y="1776446"/>
            <a:ext cx="4398029" cy="2528936"/>
          </a:xfrm>
        </p:spPr>
        <p:txBody>
          <a:bodyPr anchor="b"/>
          <a:lstStyle>
            <a:lvl1pPr algn="l">
              <a:defRPr sz="4075" b="1">
                <a:solidFill>
                  <a:schemeClr val="bg1"/>
                </a:solidFill>
              </a:defRPr>
            </a:lvl1pPr>
          </a:lstStyle>
          <a:p>
            <a:r>
              <a:rPr lang="en-GB"/>
              <a:t>Click to edit Master title style</a:t>
            </a:r>
            <a:endParaRPr lang="en-US"/>
          </a:p>
        </p:txBody>
      </p:sp>
      <p:sp>
        <p:nvSpPr>
          <p:cNvPr id="3" name="Subtitle 2"/>
          <p:cNvSpPr>
            <a:spLocks noGrp="1"/>
          </p:cNvSpPr>
          <p:nvPr>
            <p:ph type="subTitle" idx="1"/>
          </p:nvPr>
        </p:nvSpPr>
        <p:spPr>
          <a:xfrm>
            <a:off x="356733" y="4710535"/>
            <a:ext cx="5193723" cy="1035289"/>
          </a:xfrm>
        </p:spPr>
        <p:txBody>
          <a:bodyPr/>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GB"/>
              <a:t>Click to edit Master subtitle style</a:t>
            </a:r>
            <a:endParaRPr lang="en-US"/>
          </a:p>
        </p:txBody>
      </p:sp>
      <p:pic>
        <p:nvPicPr>
          <p:cNvPr id="6" name="Graphic 5">
            <a:extLst>
              <a:ext uri="{FF2B5EF4-FFF2-40B4-BE49-F238E27FC236}">
                <a16:creationId xmlns:a16="http://schemas.microsoft.com/office/drawing/2014/main" id="{F75DD5DF-B308-0D49-8B63-8E5315E2914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31097" y="519661"/>
            <a:ext cx="1459766" cy="368845"/>
          </a:xfrm>
          <a:prstGeom prst="rect">
            <a:avLst/>
          </a:prstGeom>
        </p:spPr>
      </p:pic>
      <p:pic>
        <p:nvPicPr>
          <p:cNvPr id="8" name="Graphic 7">
            <a:extLst>
              <a:ext uri="{FF2B5EF4-FFF2-40B4-BE49-F238E27FC236}">
                <a16:creationId xmlns:a16="http://schemas.microsoft.com/office/drawing/2014/main" id="{3443D019-166F-A585-6169-28DF5C65A203}"/>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6661591" y="5246721"/>
            <a:ext cx="1404554" cy="580702"/>
          </a:xfrm>
          <a:prstGeom prst="rect">
            <a:avLst/>
          </a:prstGeom>
        </p:spPr>
      </p:pic>
    </p:spTree>
    <p:extLst>
      <p:ext uri="{BB962C8B-B14F-4D97-AF65-F5344CB8AC3E}">
        <p14:creationId xmlns:p14="http://schemas.microsoft.com/office/powerpoint/2010/main" val="3851441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3">
    <p:bg>
      <p:bgPr>
        <a:blipFill dpi="0" rotWithShape="0">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37D2B9C-90D4-F046-8A9A-9E286711CAF9}"/>
              </a:ext>
            </a:extLst>
          </p:cNvPr>
          <p:cNvCxnSpPr>
            <a:cxnSpLocks/>
          </p:cNvCxnSpPr>
          <p:nvPr/>
        </p:nvCxnSpPr>
        <p:spPr>
          <a:xfrm>
            <a:off x="452834" y="3242651"/>
            <a:ext cx="32345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1F229923-3A05-2A4F-8028-327C177F8637}"/>
              </a:ext>
            </a:extLst>
          </p:cNvPr>
          <p:cNvGrpSpPr/>
          <p:nvPr/>
        </p:nvGrpSpPr>
        <p:grpSpPr>
          <a:xfrm>
            <a:off x="456700" y="436218"/>
            <a:ext cx="1463424" cy="212487"/>
            <a:chOff x="1169102" y="2039490"/>
            <a:chExt cx="7663768" cy="846917"/>
          </a:xfrm>
          <a:solidFill>
            <a:schemeClr val="bg1"/>
          </a:solidFill>
        </p:grpSpPr>
        <p:pic>
          <p:nvPicPr>
            <p:cNvPr id="7" name="Graphic 8">
              <a:extLst>
                <a:ext uri="{FF2B5EF4-FFF2-40B4-BE49-F238E27FC236}">
                  <a16:creationId xmlns:a16="http://schemas.microsoft.com/office/drawing/2014/main" id="{2526D48F-0758-1E4C-B5A9-76D13E2D72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9102" y="2238361"/>
              <a:ext cx="979797" cy="587878"/>
            </a:xfrm>
            <a:prstGeom prst="rect">
              <a:avLst/>
            </a:prstGeom>
          </p:spPr>
        </p:pic>
        <p:pic>
          <p:nvPicPr>
            <p:cNvPr id="8" name="Graphic 9">
              <a:extLst>
                <a:ext uri="{FF2B5EF4-FFF2-40B4-BE49-F238E27FC236}">
                  <a16:creationId xmlns:a16="http://schemas.microsoft.com/office/drawing/2014/main" id="{678E6632-4639-6E40-BBA1-08E307FEF8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50920" y="2167889"/>
              <a:ext cx="783838" cy="718518"/>
            </a:xfrm>
            <a:prstGeom prst="rect">
              <a:avLst/>
            </a:prstGeom>
          </p:spPr>
        </p:pic>
        <p:pic>
          <p:nvPicPr>
            <p:cNvPr id="9" name="Graphic 10">
              <a:extLst>
                <a:ext uri="{FF2B5EF4-FFF2-40B4-BE49-F238E27FC236}">
                  <a16:creationId xmlns:a16="http://schemas.microsoft.com/office/drawing/2014/main" id="{C6281113-8E10-C848-B36A-373EC289E1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59431" y="2039490"/>
              <a:ext cx="674971" cy="783837"/>
            </a:xfrm>
            <a:prstGeom prst="rect">
              <a:avLst/>
            </a:prstGeom>
          </p:spPr>
        </p:pic>
        <p:pic>
          <p:nvPicPr>
            <p:cNvPr id="10" name="Graphic 11">
              <a:extLst>
                <a:ext uri="{FF2B5EF4-FFF2-40B4-BE49-F238E27FC236}">
                  <a16:creationId xmlns:a16="http://schemas.microsoft.com/office/drawing/2014/main" id="{6650CC91-E16B-FA41-97D4-9CA2384D1FA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83713" y="2049644"/>
              <a:ext cx="849157" cy="827383"/>
            </a:xfrm>
            <a:prstGeom prst="rect">
              <a:avLst/>
            </a:prstGeom>
          </p:spPr>
        </p:pic>
        <p:pic>
          <p:nvPicPr>
            <p:cNvPr id="11" name="Graphic 12">
              <a:extLst>
                <a:ext uri="{FF2B5EF4-FFF2-40B4-BE49-F238E27FC236}">
                  <a16:creationId xmlns:a16="http://schemas.microsoft.com/office/drawing/2014/main" id="{EB3480C3-60CE-C946-9E89-EB2B7BE00F1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68604" y="2122503"/>
              <a:ext cx="849157" cy="740291"/>
            </a:xfrm>
            <a:prstGeom prst="rect">
              <a:avLst/>
            </a:prstGeom>
          </p:spPr>
        </p:pic>
      </p:grpSp>
      <p:sp>
        <p:nvSpPr>
          <p:cNvPr id="2" name="Title 1"/>
          <p:cNvSpPr>
            <a:spLocks noGrp="1"/>
          </p:cNvSpPr>
          <p:nvPr>
            <p:ph type="ctrTitle"/>
          </p:nvPr>
        </p:nvSpPr>
        <p:spPr>
          <a:xfrm>
            <a:off x="356733" y="1279792"/>
            <a:ext cx="4408856" cy="1771565"/>
          </a:xfrm>
        </p:spPr>
        <p:txBody>
          <a:bodyPr anchor="b"/>
          <a:lstStyle>
            <a:lvl1pPr algn="l">
              <a:defRPr sz="4075" b="1">
                <a:solidFill>
                  <a:schemeClr val="accent6"/>
                </a:solidFill>
              </a:defRPr>
            </a:lvl1pPr>
          </a:lstStyle>
          <a:p>
            <a:r>
              <a:rPr lang="en-GB"/>
              <a:t>Click to edit Master title style</a:t>
            </a:r>
            <a:endParaRPr lang="en-US"/>
          </a:p>
        </p:txBody>
      </p:sp>
      <p:sp>
        <p:nvSpPr>
          <p:cNvPr id="3" name="Subtitle 2"/>
          <p:cNvSpPr>
            <a:spLocks noGrp="1"/>
          </p:cNvSpPr>
          <p:nvPr>
            <p:ph type="subTitle" idx="1"/>
          </p:nvPr>
        </p:nvSpPr>
        <p:spPr>
          <a:xfrm>
            <a:off x="356733" y="3456511"/>
            <a:ext cx="4034836" cy="1035289"/>
          </a:xfrm>
        </p:spPr>
        <p:txBody>
          <a:bodyPr/>
          <a:lstStyle>
            <a:lvl1pPr marL="0" indent="0" algn="l">
              <a:buNone/>
              <a:defRPr sz="1630">
                <a:solidFill>
                  <a:schemeClr val="accent5"/>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GB"/>
              <a:t>Click to edit Master subtitle style</a:t>
            </a:r>
            <a:endParaRPr lang="en-US"/>
          </a:p>
        </p:txBody>
      </p:sp>
      <p:pic>
        <p:nvPicPr>
          <p:cNvPr id="12" name="Graphic 11">
            <a:extLst>
              <a:ext uri="{FF2B5EF4-FFF2-40B4-BE49-F238E27FC236}">
                <a16:creationId xmlns:a16="http://schemas.microsoft.com/office/drawing/2014/main" id="{E30A06C4-47FF-1843-9215-2EB700F604E0}"/>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460358" y="5284890"/>
            <a:ext cx="1378088" cy="238908"/>
          </a:xfrm>
          <a:prstGeom prst="rect">
            <a:avLst/>
          </a:prstGeom>
        </p:spPr>
      </p:pic>
      <p:pic>
        <p:nvPicPr>
          <p:cNvPr id="14" name="Graphic 13">
            <a:extLst>
              <a:ext uri="{FF2B5EF4-FFF2-40B4-BE49-F238E27FC236}">
                <a16:creationId xmlns:a16="http://schemas.microsoft.com/office/drawing/2014/main" id="{16BAD56C-2398-34CA-D78A-97F198234792}"/>
              </a:ext>
            </a:extLst>
          </p:cNvPr>
          <p:cNvPicPr>
            <a:picLocks noChangeAspect="1"/>
          </p:cNvPicPr>
          <p:nvPr userDrawn="1"/>
        </p:nvPicPr>
        <p:blipFill>
          <a:blip r:embed="rId9">
            <a:extLst>
              <a:ext uri="{96DAC541-7B7A-43D3-8B79-37D633B846F1}">
                <asvg:svgBlip xmlns="" xmlns:asvg="http://schemas.microsoft.com/office/drawing/2016/SVG/main" r:embed="rId10"/>
              </a:ext>
            </a:extLst>
          </a:blip>
          <a:stretch>
            <a:fillRect/>
          </a:stretch>
        </p:blipFill>
        <p:spPr>
          <a:xfrm>
            <a:off x="6340717" y="436217"/>
            <a:ext cx="1725429" cy="713366"/>
          </a:xfrm>
          <a:prstGeom prst="rect">
            <a:avLst/>
          </a:prstGeom>
        </p:spPr>
      </p:pic>
    </p:spTree>
    <p:extLst>
      <p:ext uri="{BB962C8B-B14F-4D97-AF65-F5344CB8AC3E}">
        <p14:creationId xmlns:p14="http://schemas.microsoft.com/office/powerpoint/2010/main" val="2794636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3">
    <p:bg>
      <p:bgPr>
        <a:blipFill dpi="0" rotWithShape="0">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37D2B9C-90D4-F046-8A9A-9E286711CAF9}"/>
              </a:ext>
            </a:extLst>
          </p:cNvPr>
          <p:cNvCxnSpPr>
            <a:cxnSpLocks/>
          </p:cNvCxnSpPr>
          <p:nvPr/>
        </p:nvCxnSpPr>
        <p:spPr>
          <a:xfrm>
            <a:off x="452834" y="3242651"/>
            <a:ext cx="32345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56733" y="1279792"/>
            <a:ext cx="4197488" cy="1771565"/>
          </a:xfrm>
        </p:spPr>
        <p:txBody>
          <a:bodyPr anchor="b"/>
          <a:lstStyle>
            <a:lvl1pPr algn="l">
              <a:defRPr sz="4075" b="1">
                <a:solidFill>
                  <a:schemeClr val="bg1"/>
                </a:solidFill>
              </a:defRPr>
            </a:lvl1pPr>
          </a:lstStyle>
          <a:p>
            <a:r>
              <a:rPr lang="en-GB"/>
              <a:t>Click to edit Master title style</a:t>
            </a:r>
            <a:endParaRPr lang="en-US"/>
          </a:p>
        </p:txBody>
      </p:sp>
      <p:sp>
        <p:nvSpPr>
          <p:cNvPr id="3" name="Subtitle 2"/>
          <p:cNvSpPr>
            <a:spLocks noGrp="1"/>
          </p:cNvSpPr>
          <p:nvPr>
            <p:ph type="subTitle" idx="1"/>
          </p:nvPr>
        </p:nvSpPr>
        <p:spPr>
          <a:xfrm>
            <a:off x="356733" y="3456511"/>
            <a:ext cx="4034836" cy="1035289"/>
          </a:xfrm>
        </p:spPr>
        <p:txBody>
          <a:bodyPr/>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GB"/>
              <a:t>Click to edit Master subtitle style</a:t>
            </a:r>
            <a:endParaRPr lang="en-US"/>
          </a:p>
        </p:txBody>
      </p:sp>
      <p:pic>
        <p:nvPicPr>
          <p:cNvPr id="18" name="Graphic 17">
            <a:extLst>
              <a:ext uri="{FF2B5EF4-FFF2-40B4-BE49-F238E27FC236}">
                <a16:creationId xmlns:a16="http://schemas.microsoft.com/office/drawing/2014/main" id="{A508F9E0-E49B-033C-2D60-8CDAED51461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31097" y="410981"/>
            <a:ext cx="1459766" cy="368845"/>
          </a:xfrm>
          <a:prstGeom prst="rect">
            <a:avLst/>
          </a:prstGeom>
        </p:spPr>
      </p:pic>
      <p:grpSp>
        <p:nvGrpSpPr>
          <p:cNvPr id="19" name="Group 18">
            <a:extLst>
              <a:ext uri="{FF2B5EF4-FFF2-40B4-BE49-F238E27FC236}">
                <a16:creationId xmlns:a16="http://schemas.microsoft.com/office/drawing/2014/main" id="{0C2E6D2A-5DA3-FC4F-6825-A1A3FFCBD1C5}"/>
              </a:ext>
            </a:extLst>
          </p:cNvPr>
          <p:cNvGrpSpPr/>
          <p:nvPr userDrawn="1"/>
        </p:nvGrpSpPr>
        <p:grpSpPr>
          <a:xfrm>
            <a:off x="456700" y="5496344"/>
            <a:ext cx="1452640" cy="212487"/>
            <a:chOff x="672442" y="488835"/>
            <a:chExt cx="2138856" cy="238118"/>
          </a:xfrm>
        </p:grpSpPr>
        <p:pic>
          <p:nvPicPr>
            <p:cNvPr id="20" name="Graphic 8">
              <a:extLst>
                <a:ext uri="{FF2B5EF4-FFF2-40B4-BE49-F238E27FC236}">
                  <a16:creationId xmlns:a16="http://schemas.microsoft.com/office/drawing/2014/main" id="{5EF3CC44-FFA6-F9CE-0E19-7C9AA77C75B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442" y="544749"/>
              <a:ext cx="275478" cy="165287"/>
            </a:xfrm>
            <a:prstGeom prst="rect">
              <a:avLst/>
            </a:prstGeom>
          </p:spPr>
        </p:pic>
        <p:pic>
          <p:nvPicPr>
            <p:cNvPr id="21" name="Graphic 9">
              <a:extLst>
                <a:ext uri="{FF2B5EF4-FFF2-40B4-BE49-F238E27FC236}">
                  <a16:creationId xmlns:a16="http://schemas.microsoft.com/office/drawing/2014/main" id="{E95F8020-6082-4E62-E680-E2F0905F36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5299" y="524935"/>
              <a:ext cx="220383" cy="202018"/>
            </a:xfrm>
            <a:prstGeom prst="rect">
              <a:avLst/>
            </a:prstGeom>
          </p:spPr>
        </p:pic>
        <p:pic>
          <p:nvPicPr>
            <p:cNvPr id="22" name="Graphic 10">
              <a:extLst>
                <a:ext uri="{FF2B5EF4-FFF2-40B4-BE49-F238E27FC236}">
                  <a16:creationId xmlns:a16="http://schemas.microsoft.com/office/drawing/2014/main" id="{AE925D01-2A9D-940A-BCA1-CF7AD43BB03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59863" y="488835"/>
              <a:ext cx="189774" cy="220383"/>
            </a:xfrm>
            <a:prstGeom prst="rect">
              <a:avLst/>
            </a:prstGeom>
          </p:spPr>
        </p:pic>
        <p:pic>
          <p:nvPicPr>
            <p:cNvPr id="23" name="Graphic 12">
              <a:extLst>
                <a:ext uri="{FF2B5EF4-FFF2-40B4-BE49-F238E27FC236}">
                  <a16:creationId xmlns:a16="http://schemas.microsoft.com/office/drawing/2014/main" id="{28A7C04C-6007-E647-D137-7044BC00C3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56357" y="512175"/>
              <a:ext cx="238748" cy="208139"/>
            </a:xfrm>
            <a:prstGeom prst="rect">
              <a:avLst/>
            </a:prstGeom>
          </p:spPr>
        </p:pic>
        <p:pic>
          <p:nvPicPr>
            <p:cNvPr id="24" name="Graphic 23">
              <a:extLst>
                <a:ext uri="{FF2B5EF4-FFF2-40B4-BE49-F238E27FC236}">
                  <a16:creationId xmlns:a16="http://schemas.microsoft.com/office/drawing/2014/main" id="{96801303-E8E9-CE9B-8EFA-0F51EB48653B}"/>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2590915" y="496505"/>
              <a:ext cx="220383" cy="217922"/>
            </a:xfrm>
            <a:prstGeom prst="rect">
              <a:avLst/>
            </a:prstGeom>
          </p:spPr>
        </p:pic>
      </p:grpSp>
      <p:pic>
        <p:nvPicPr>
          <p:cNvPr id="4" name="Graphic 3">
            <a:extLst>
              <a:ext uri="{FF2B5EF4-FFF2-40B4-BE49-F238E27FC236}">
                <a16:creationId xmlns:a16="http://schemas.microsoft.com/office/drawing/2014/main" id="{7B413784-C29C-79A6-2478-038B2F2B0761}"/>
              </a:ext>
            </a:extLst>
          </p:cNvPr>
          <p:cNvPicPr>
            <a:picLocks noChangeAspect="1"/>
          </p:cNvPicPr>
          <p:nvPr userDrawn="1"/>
        </p:nvPicPr>
        <p:blipFill>
          <a:blip r:embed="rId11">
            <a:extLst>
              <a:ext uri="{96DAC541-7B7A-43D3-8B79-37D633B846F1}">
                <asvg:svgBlip xmlns="" xmlns:asvg="http://schemas.microsoft.com/office/drawing/2016/SVG/main" r:embed="rId12"/>
              </a:ext>
            </a:extLst>
          </a:blip>
          <a:stretch>
            <a:fillRect/>
          </a:stretch>
        </p:blipFill>
        <p:spPr>
          <a:xfrm>
            <a:off x="6453018" y="235261"/>
            <a:ext cx="1655484" cy="544565"/>
          </a:xfrm>
          <a:prstGeom prst="rect">
            <a:avLst/>
          </a:prstGeom>
        </p:spPr>
      </p:pic>
    </p:spTree>
    <p:extLst>
      <p:ext uri="{BB962C8B-B14F-4D97-AF65-F5344CB8AC3E}">
        <p14:creationId xmlns:p14="http://schemas.microsoft.com/office/powerpoint/2010/main" val="1487609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3">
    <p:bg>
      <p:bgPr>
        <a:blipFill dpi="0" rotWithShape="0">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30A06C4-47FF-1843-9215-2EB700F604E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52834" y="658933"/>
            <a:ext cx="1589050" cy="401512"/>
          </a:xfrm>
          <a:prstGeom prst="rect">
            <a:avLst/>
          </a:prstGeom>
        </p:spPr>
      </p:pic>
      <p:sp>
        <p:nvSpPr>
          <p:cNvPr id="4" name="Title 1">
            <a:extLst>
              <a:ext uri="{FF2B5EF4-FFF2-40B4-BE49-F238E27FC236}">
                <a16:creationId xmlns:a16="http://schemas.microsoft.com/office/drawing/2014/main" id="{4B9CE352-7BE6-DBFF-631B-4A92DEC77089}"/>
              </a:ext>
            </a:extLst>
          </p:cNvPr>
          <p:cNvSpPr>
            <a:spLocks noGrp="1"/>
          </p:cNvSpPr>
          <p:nvPr>
            <p:ph type="ctrTitle" hasCustomPrompt="1"/>
          </p:nvPr>
        </p:nvSpPr>
        <p:spPr>
          <a:xfrm>
            <a:off x="356733" y="2120556"/>
            <a:ext cx="3531016" cy="2262113"/>
          </a:xfrm>
        </p:spPr>
        <p:txBody>
          <a:bodyPr anchor="b"/>
          <a:lstStyle>
            <a:lvl1pPr algn="l">
              <a:defRPr sz="4075" b="1">
                <a:solidFill>
                  <a:schemeClr val="bg1"/>
                </a:solidFill>
              </a:defRPr>
            </a:lvl1pPr>
          </a:lstStyle>
          <a:p>
            <a:r>
              <a:rPr lang="en-US"/>
              <a:t>Click to add presentation title</a:t>
            </a:r>
          </a:p>
        </p:txBody>
      </p:sp>
      <p:sp>
        <p:nvSpPr>
          <p:cNvPr id="13" name="Subtitle 2">
            <a:extLst>
              <a:ext uri="{FF2B5EF4-FFF2-40B4-BE49-F238E27FC236}">
                <a16:creationId xmlns:a16="http://schemas.microsoft.com/office/drawing/2014/main" id="{915AD96E-5038-C6A1-C58A-ED4FE86DA88A}"/>
              </a:ext>
            </a:extLst>
          </p:cNvPr>
          <p:cNvSpPr>
            <a:spLocks noGrp="1"/>
          </p:cNvSpPr>
          <p:nvPr>
            <p:ph type="subTitle" idx="1" hasCustomPrompt="1"/>
          </p:nvPr>
        </p:nvSpPr>
        <p:spPr>
          <a:xfrm>
            <a:off x="356733" y="4823302"/>
            <a:ext cx="4163422" cy="436822"/>
          </a:xfrm>
        </p:spPr>
        <p:txBody>
          <a:bodyPr anchor="t"/>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US"/>
              <a:t>Click to add subtext</a:t>
            </a:r>
          </a:p>
        </p:txBody>
      </p:sp>
      <p:cxnSp>
        <p:nvCxnSpPr>
          <p:cNvPr id="14" name="Straight Connector 13">
            <a:extLst>
              <a:ext uri="{FF2B5EF4-FFF2-40B4-BE49-F238E27FC236}">
                <a16:creationId xmlns:a16="http://schemas.microsoft.com/office/drawing/2014/main" id="{B09EC713-24A6-3B4F-4878-48D33A828731}"/>
              </a:ext>
            </a:extLst>
          </p:cNvPr>
          <p:cNvCxnSpPr>
            <a:cxnSpLocks/>
          </p:cNvCxnSpPr>
          <p:nvPr userDrawn="1"/>
        </p:nvCxnSpPr>
        <p:spPr>
          <a:xfrm>
            <a:off x="452834" y="4602985"/>
            <a:ext cx="323453"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883AD8D1-F63F-CD87-AFB7-6E4AAF7CADB8}"/>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5598296" y="4823302"/>
            <a:ext cx="1491716" cy="490694"/>
          </a:xfrm>
          <a:prstGeom prst="rect">
            <a:avLst/>
          </a:prstGeom>
        </p:spPr>
      </p:pic>
    </p:spTree>
    <p:extLst>
      <p:ext uri="{BB962C8B-B14F-4D97-AF65-F5344CB8AC3E}">
        <p14:creationId xmlns:p14="http://schemas.microsoft.com/office/powerpoint/2010/main" val="2388807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Slide 3">
    <p:bg>
      <p:bgPr>
        <a:blipFill dpi="0" rotWithShape="0">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37D2B9C-90D4-F046-8A9A-9E286711CAF9}"/>
              </a:ext>
            </a:extLst>
          </p:cNvPr>
          <p:cNvCxnSpPr>
            <a:cxnSpLocks/>
          </p:cNvCxnSpPr>
          <p:nvPr/>
        </p:nvCxnSpPr>
        <p:spPr>
          <a:xfrm>
            <a:off x="452834" y="3242651"/>
            <a:ext cx="32345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56733" y="1279792"/>
            <a:ext cx="4197488" cy="1771565"/>
          </a:xfrm>
        </p:spPr>
        <p:txBody>
          <a:bodyPr anchor="b"/>
          <a:lstStyle>
            <a:lvl1pPr algn="l">
              <a:defRPr sz="4075" b="1">
                <a:solidFill>
                  <a:schemeClr val="bg1"/>
                </a:solidFill>
              </a:defRPr>
            </a:lvl1pPr>
          </a:lstStyle>
          <a:p>
            <a:r>
              <a:rPr lang="en-GB"/>
              <a:t>Click to edit Master title style</a:t>
            </a:r>
            <a:endParaRPr lang="en-US"/>
          </a:p>
        </p:txBody>
      </p:sp>
      <p:sp>
        <p:nvSpPr>
          <p:cNvPr id="3" name="Subtitle 2"/>
          <p:cNvSpPr>
            <a:spLocks noGrp="1"/>
          </p:cNvSpPr>
          <p:nvPr>
            <p:ph type="subTitle" idx="1"/>
          </p:nvPr>
        </p:nvSpPr>
        <p:spPr>
          <a:xfrm>
            <a:off x="356733" y="3456511"/>
            <a:ext cx="4034836" cy="1035289"/>
          </a:xfrm>
        </p:spPr>
        <p:txBody>
          <a:bodyPr/>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GB"/>
              <a:t>Click to edit Master subtitle style</a:t>
            </a:r>
            <a:endParaRPr lang="en-US"/>
          </a:p>
        </p:txBody>
      </p:sp>
      <p:pic>
        <p:nvPicPr>
          <p:cNvPr id="18" name="Graphic 17">
            <a:extLst>
              <a:ext uri="{FF2B5EF4-FFF2-40B4-BE49-F238E27FC236}">
                <a16:creationId xmlns:a16="http://schemas.microsoft.com/office/drawing/2014/main" id="{C9CF5449-C987-9324-C75E-F2DFCD84665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31097" y="410981"/>
            <a:ext cx="1459766" cy="368845"/>
          </a:xfrm>
          <a:prstGeom prst="rect">
            <a:avLst/>
          </a:prstGeom>
        </p:spPr>
      </p:pic>
      <p:pic>
        <p:nvPicPr>
          <p:cNvPr id="4" name="Graphic 3">
            <a:extLst>
              <a:ext uri="{FF2B5EF4-FFF2-40B4-BE49-F238E27FC236}">
                <a16:creationId xmlns:a16="http://schemas.microsoft.com/office/drawing/2014/main" id="{5A2560C9-2694-18CE-CDF8-8395959EBF1A}"/>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7099395" y="4986161"/>
            <a:ext cx="1040158" cy="342156"/>
          </a:xfrm>
          <a:prstGeom prst="rect">
            <a:avLst/>
          </a:prstGeom>
        </p:spPr>
      </p:pic>
    </p:spTree>
    <p:extLst>
      <p:ext uri="{BB962C8B-B14F-4D97-AF65-F5344CB8AC3E}">
        <p14:creationId xmlns:p14="http://schemas.microsoft.com/office/powerpoint/2010/main" val="117524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87265BB8-3CC4-D24C-9A80-A0DCEA34DCA1}"/>
              </a:ext>
            </a:extLst>
          </p:cNvPr>
          <p:cNvSpPr txBox="1">
            <a:spLocks noChangeArrowheads="1"/>
          </p:cNvSpPr>
          <p:nvPr/>
        </p:nvSpPr>
        <p:spPr bwMode="auto">
          <a:xfrm>
            <a:off x="420489" y="5762824"/>
            <a:ext cx="1928733" cy="16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475">
                <a:solidFill>
                  <a:srgbClr val="989998"/>
                </a:solidFill>
              </a:rPr>
              <a:t>© Presidio, Inc. All rights reserved. Proprietary and Confidential. </a:t>
            </a:r>
          </a:p>
        </p:txBody>
      </p:sp>
      <p:cxnSp>
        <p:nvCxnSpPr>
          <p:cNvPr id="5" name="Straight Connector 4">
            <a:extLst>
              <a:ext uri="{FF2B5EF4-FFF2-40B4-BE49-F238E27FC236}">
                <a16:creationId xmlns:a16="http://schemas.microsoft.com/office/drawing/2014/main" id="{D1A32166-CD09-6C47-9170-C0E551CAC873}"/>
              </a:ext>
            </a:extLst>
          </p:cNvPr>
          <p:cNvCxnSpPr>
            <a:cxnSpLocks/>
          </p:cNvCxnSpPr>
          <p:nvPr/>
        </p:nvCxnSpPr>
        <p:spPr>
          <a:xfrm>
            <a:off x="491649" y="5655161"/>
            <a:ext cx="6482001"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2251A6A-9906-0846-A0AE-A84C2CB71F53}"/>
              </a:ext>
            </a:extLst>
          </p:cNvPr>
          <p:cNvSpPr/>
          <p:nvPr/>
        </p:nvSpPr>
        <p:spPr>
          <a:xfrm>
            <a:off x="530463" y="1"/>
            <a:ext cx="381675" cy="5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Graphic 9">
            <a:extLst>
              <a:ext uri="{FF2B5EF4-FFF2-40B4-BE49-F238E27FC236}">
                <a16:creationId xmlns:a16="http://schemas.microsoft.com/office/drawing/2014/main" id="{19CC3A0E-059E-2348-8EB8-801EB3FD36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49326"/>
            <a:ext cx="420489" cy="772060"/>
          </a:xfrm>
          <a:prstGeom prst="rect">
            <a:avLst/>
          </a:prstGeom>
          <a:solidFill>
            <a:schemeClr val="bg1"/>
          </a:solidFill>
        </p:spPr>
      </p:pic>
      <p:sp>
        <p:nvSpPr>
          <p:cNvPr id="2" name="Title 1"/>
          <p:cNvSpPr>
            <a:spLocks noGrp="1"/>
          </p:cNvSpPr>
          <p:nvPr>
            <p:ph type="title"/>
          </p:nvPr>
        </p:nvSpPr>
        <p:spPr>
          <a:xfrm>
            <a:off x="465773" y="212494"/>
            <a:ext cx="7510582" cy="871224"/>
          </a:xfrm>
        </p:spPr>
        <p:txBody>
          <a:bodyPr>
            <a:normAutofit/>
          </a:bodyPr>
          <a:lstStyle>
            <a:lvl1pPr>
              <a:defRPr sz="2445" b="1"/>
            </a:lvl1pPr>
          </a:lstStyle>
          <a:p>
            <a:r>
              <a:rPr lang="en-GB"/>
              <a:t>Click to edit Master title style</a:t>
            </a:r>
            <a:endParaRPr lang="en-US"/>
          </a:p>
        </p:txBody>
      </p:sp>
      <p:sp>
        <p:nvSpPr>
          <p:cNvPr id="3" name="Content Placeholder 2"/>
          <p:cNvSpPr>
            <a:spLocks noGrp="1"/>
          </p:cNvSpPr>
          <p:nvPr>
            <p:ph idx="1"/>
          </p:nvPr>
        </p:nvSpPr>
        <p:spPr>
          <a:xfrm>
            <a:off x="472242" y="1238129"/>
            <a:ext cx="7510582" cy="388296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5">
            <a:extLst>
              <a:ext uri="{FF2B5EF4-FFF2-40B4-BE49-F238E27FC236}">
                <a16:creationId xmlns:a16="http://schemas.microsoft.com/office/drawing/2014/main" id="{95EB2BC9-D147-EE4E-A68D-31E4DEFB3BDC}"/>
              </a:ext>
            </a:extLst>
          </p:cNvPr>
          <p:cNvSpPr>
            <a:spLocks noGrp="1"/>
          </p:cNvSpPr>
          <p:nvPr>
            <p:ph type="sldNum" sz="quarter" idx="10"/>
          </p:nvPr>
        </p:nvSpPr>
        <p:spPr>
          <a:xfrm>
            <a:off x="0" y="5655161"/>
            <a:ext cx="465773" cy="325823"/>
          </a:xfrm>
        </p:spPr>
        <p:txBody>
          <a:bodyPr/>
          <a:lstStyle>
            <a:lvl1pPr algn="r">
              <a:defRPr sz="1087" smtClean="0">
                <a:solidFill>
                  <a:srgbClr val="333333"/>
                </a:solidFill>
              </a:defRPr>
            </a:lvl1pPr>
          </a:lstStyle>
          <a:p>
            <a:pPr>
              <a:defRPr/>
            </a:pPr>
            <a:fld id="{CF94E228-EDBA-BC4C-ABED-6F3C1A901090}" type="slidenum">
              <a:rPr lang="en-US"/>
              <a:pPr>
                <a:defRPr/>
              </a:pPr>
              <a:t>‹#›</a:t>
            </a:fld>
            <a:endParaRPr lang="en-US"/>
          </a:p>
        </p:txBody>
      </p:sp>
      <p:pic>
        <p:nvPicPr>
          <p:cNvPr id="10" name="Graphic 9">
            <a:extLst>
              <a:ext uri="{FF2B5EF4-FFF2-40B4-BE49-F238E27FC236}">
                <a16:creationId xmlns:a16="http://schemas.microsoft.com/office/drawing/2014/main" id="{8CA86B90-A6A0-EE42-BC9A-4B49D8805FC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197642" y="5754032"/>
            <a:ext cx="776008" cy="196078"/>
          </a:xfrm>
          <a:prstGeom prst="rect">
            <a:avLst/>
          </a:prstGeom>
        </p:spPr>
      </p:pic>
      <p:pic>
        <p:nvPicPr>
          <p:cNvPr id="15" name="Graphic 14">
            <a:extLst>
              <a:ext uri="{FF2B5EF4-FFF2-40B4-BE49-F238E27FC236}">
                <a16:creationId xmlns:a16="http://schemas.microsoft.com/office/drawing/2014/main" id="{1E389DAB-A241-357A-525C-10866C535188}"/>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7026929" y="5609336"/>
            <a:ext cx="949425" cy="392533"/>
          </a:xfrm>
          <a:prstGeom prst="rect">
            <a:avLst/>
          </a:prstGeom>
        </p:spPr>
      </p:pic>
    </p:spTree>
    <p:extLst>
      <p:ext uri="{BB962C8B-B14F-4D97-AF65-F5344CB8AC3E}">
        <p14:creationId xmlns:p14="http://schemas.microsoft.com/office/powerpoint/2010/main" val="750399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F0B1224-DAF3-BF42-ADA2-342CA6A9BE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49326"/>
            <a:ext cx="420489" cy="772060"/>
          </a:xfrm>
          <a:prstGeom prst="rect">
            <a:avLst/>
          </a:prstGeom>
        </p:spPr>
      </p:pic>
      <p:sp>
        <p:nvSpPr>
          <p:cNvPr id="3" name="Content Placeholder 2"/>
          <p:cNvSpPr>
            <a:spLocks noGrp="1"/>
          </p:cNvSpPr>
          <p:nvPr>
            <p:ph sz="half" idx="1"/>
          </p:nvPr>
        </p:nvSpPr>
        <p:spPr>
          <a:xfrm>
            <a:off x="465772" y="1323126"/>
            <a:ext cx="3299223" cy="388296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198421" y="1323126"/>
            <a:ext cx="3570923" cy="388296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itle 1"/>
          <p:cNvSpPr>
            <a:spLocks noGrp="1"/>
          </p:cNvSpPr>
          <p:nvPr>
            <p:ph type="title"/>
          </p:nvPr>
        </p:nvSpPr>
        <p:spPr>
          <a:xfrm>
            <a:off x="465773" y="212494"/>
            <a:ext cx="7510582" cy="871224"/>
          </a:xfrm>
        </p:spPr>
        <p:txBody>
          <a:bodyPr>
            <a:normAutofit/>
          </a:bodyPr>
          <a:lstStyle>
            <a:lvl1pPr>
              <a:defRPr sz="2445" b="1"/>
            </a:lvl1pPr>
          </a:lstStyle>
          <a:p>
            <a:r>
              <a:rPr lang="en-GB"/>
              <a:t>Click to edit Master title style</a:t>
            </a:r>
            <a:endParaRPr lang="en-US"/>
          </a:p>
        </p:txBody>
      </p:sp>
      <p:sp>
        <p:nvSpPr>
          <p:cNvPr id="2" name="TextBox 4">
            <a:extLst>
              <a:ext uri="{FF2B5EF4-FFF2-40B4-BE49-F238E27FC236}">
                <a16:creationId xmlns:a16="http://schemas.microsoft.com/office/drawing/2014/main" id="{66F9EBB2-EB0C-FAB1-59EF-34D1275BC5CF}"/>
              </a:ext>
            </a:extLst>
          </p:cNvPr>
          <p:cNvSpPr txBox="1">
            <a:spLocks noChangeArrowheads="1"/>
          </p:cNvSpPr>
          <p:nvPr userDrawn="1"/>
        </p:nvSpPr>
        <p:spPr bwMode="auto">
          <a:xfrm>
            <a:off x="420489" y="5762824"/>
            <a:ext cx="1928733" cy="16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475">
                <a:solidFill>
                  <a:srgbClr val="989998"/>
                </a:solidFill>
              </a:rPr>
              <a:t>© Presidio, Inc. All rights reserved. Proprietary and Confidential. </a:t>
            </a:r>
          </a:p>
        </p:txBody>
      </p:sp>
      <p:cxnSp>
        <p:nvCxnSpPr>
          <p:cNvPr id="8" name="Straight Connector 7">
            <a:extLst>
              <a:ext uri="{FF2B5EF4-FFF2-40B4-BE49-F238E27FC236}">
                <a16:creationId xmlns:a16="http://schemas.microsoft.com/office/drawing/2014/main" id="{67E6E5CE-F1D6-D610-C11F-619FE0D8E89B}"/>
              </a:ext>
            </a:extLst>
          </p:cNvPr>
          <p:cNvCxnSpPr>
            <a:cxnSpLocks/>
          </p:cNvCxnSpPr>
          <p:nvPr userDrawn="1"/>
        </p:nvCxnSpPr>
        <p:spPr>
          <a:xfrm>
            <a:off x="491649" y="5655161"/>
            <a:ext cx="6482001"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CC53D587-8831-1AB3-55F2-9264D3C6B75A}"/>
              </a:ext>
            </a:extLst>
          </p:cNvPr>
          <p:cNvSpPr>
            <a:spLocks noGrp="1"/>
          </p:cNvSpPr>
          <p:nvPr>
            <p:ph type="sldNum" sz="quarter" idx="10"/>
          </p:nvPr>
        </p:nvSpPr>
        <p:spPr>
          <a:xfrm>
            <a:off x="0" y="5655161"/>
            <a:ext cx="465773" cy="325823"/>
          </a:xfrm>
        </p:spPr>
        <p:txBody>
          <a:bodyPr/>
          <a:lstStyle>
            <a:lvl1pPr algn="r">
              <a:defRPr sz="1087" smtClean="0">
                <a:solidFill>
                  <a:srgbClr val="333333"/>
                </a:solidFill>
              </a:defRPr>
            </a:lvl1pPr>
          </a:lstStyle>
          <a:p>
            <a:pPr>
              <a:defRPr/>
            </a:pPr>
            <a:fld id="{CF94E228-EDBA-BC4C-ABED-6F3C1A901090}" type="slidenum">
              <a:rPr lang="en-US"/>
              <a:pPr>
                <a:defRPr/>
              </a:pPr>
              <a:t>‹#›</a:t>
            </a:fld>
            <a:endParaRPr lang="en-US"/>
          </a:p>
        </p:txBody>
      </p:sp>
      <p:pic>
        <p:nvPicPr>
          <p:cNvPr id="12" name="Graphic 11">
            <a:extLst>
              <a:ext uri="{FF2B5EF4-FFF2-40B4-BE49-F238E27FC236}">
                <a16:creationId xmlns:a16="http://schemas.microsoft.com/office/drawing/2014/main" id="{3E24D375-9EB1-AAB1-0CFD-A48C33BA1DF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197642" y="5754032"/>
            <a:ext cx="776008" cy="196078"/>
          </a:xfrm>
          <a:prstGeom prst="rect">
            <a:avLst/>
          </a:prstGeom>
        </p:spPr>
      </p:pic>
      <p:pic>
        <p:nvPicPr>
          <p:cNvPr id="13" name="Graphic 12">
            <a:extLst>
              <a:ext uri="{FF2B5EF4-FFF2-40B4-BE49-F238E27FC236}">
                <a16:creationId xmlns:a16="http://schemas.microsoft.com/office/drawing/2014/main" id="{CC05605E-345A-F9EA-754C-9F357F4E3ADA}"/>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7026929" y="5609336"/>
            <a:ext cx="949425" cy="392533"/>
          </a:xfrm>
          <a:prstGeom prst="rect">
            <a:avLst/>
          </a:prstGeom>
        </p:spPr>
      </p:pic>
    </p:spTree>
    <p:extLst>
      <p:ext uri="{BB962C8B-B14F-4D97-AF65-F5344CB8AC3E}">
        <p14:creationId xmlns:p14="http://schemas.microsoft.com/office/powerpoint/2010/main" val="733199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Graphic 4">
            <a:extLst>
              <a:ext uri="{FF2B5EF4-FFF2-40B4-BE49-F238E27FC236}">
                <a16:creationId xmlns:a16="http://schemas.microsoft.com/office/drawing/2014/main" id="{DA66F2CF-2F42-5248-9C10-6405D62601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49326"/>
            <a:ext cx="420489" cy="772060"/>
          </a:xfrm>
          <a:prstGeom prst="rect">
            <a:avLst/>
          </a:prstGeom>
        </p:spPr>
      </p:pic>
      <p:sp>
        <p:nvSpPr>
          <p:cNvPr id="17" name="Title 1"/>
          <p:cNvSpPr>
            <a:spLocks noGrp="1"/>
          </p:cNvSpPr>
          <p:nvPr>
            <p:ph type="title"/>
          </p:nvPr>
        </p:nvSpPr>
        <p:spPr>
          <a:xfrm>
            <a:off x="465773" y="212494"/>
            <a:ext cx="7510582" cy="871224"/>
          </a:xfrm>
        </p:spPr>
        <p:txBody>
          <a:bodyPr>
            <a:normAutofit/>
          </a:bodyPr>
          <a:lstStyle>
            <a:lvl1pPr>
              <a:defRPr sz="2445" b="1"/>
            </a:lvl1pPr>
          </a:lstStyle>
          <a:p>
            <a:r>
              <a:rPr lang="en-GB"/>
              <a:t>Click to edit Master title style</a:t>
            </a:r>
            <a:endParaRPr lang="en-US"/>
          </a:p>
        </p:txBody>
      </p:sp>
      <p:sp>
        <p:nvSpPr>
          <p:cNvPr id="2" name="TextBox 4">
            <a:extLst>
              <a:ext uri="{FF2B5EF4-FFF2-40B4-BE49-F238E27FC236}">
                <a16:creationId xmlns:a16="http://schemas.microsoft.com/office/drawing/2014/main" id="{2D64D4ED-E9ED-EF03-E4AD-B6F1FF3F0B70}"/>
              </a:ext>
            </a:extLst>
          </p:cNvPr>
          <p:cNvSpPr txBox="1">
            <a:spLocks noChangeArrowheads="1"/>
          </p:cNvSpPr>
          <p:nvPr userDrawn="1"/>
        </p:nvSpPr>
        <p:spPr bwMode="auto">
          <a:xfrm>
            <a:off x="420489" y="5762824"/>
            <a:ext cx="1928733" cy="16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475">
                <a:solidFill>
                  <a:srgbClr val="989998"/>
                </a:solidFill>
              </a:rPr>
              <a:t>© Presidio, Inc. All rights reserved. Proprietary and Confidential. </a:t>
            </a:r>
          </a:p>
        </p:txBody>
      </p:sp>
      <p:cxnSp>
        <p:nvCxnSpPr>
          <p:cNvPr id="6" name="Straight Connector 5">
            <a:extLst>
              <a:ext uri="{FF2B5EF4-FFF2-40B4-BE49-F238E27FC236}">
                <a16:creationId xmlns:a16="http://schemas.microsoft.com/office/drawing/2014/main" id="{68DE8DD8-AB03-3606-3F4A-86ED45379A0E}"/>
              </a:ext>
            </a:extLst>
          </p:cNvPr>
          <p:cNvCxnSpPr>
            <a:cxnSpLocks/>
          </p:cNvCxnSpPr>
          <p:nvPr userDrawn="1"/>
        </p:nvCxnSpPr>
        <p:spPr>
          <a:xfrm>
            <a:off x="491649" y="5655161"/>
            <a:ext cx="6482001"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8739A7A7-D36B-D32A-4DCA-67CEC37063E3}"/>
              </a:ext>
            </a:extLst>
          </p:cNvPr>
          <p:cNvSpPr>
            <a:spLocks noGrp="1"/>
          </p:cNvSpPr>
          <p:nvPr>
            <p:ph type="sldNum" sz="quarter" idx="10"/>
          </p:nvPr>
        </p:nvSpPr>
        <p:spPr>
          <a:xfrm>
            <a:off x="0" y="5655161"/>
            <a:ext cx="465773" cy="325823"/>
          </a:xfrm>
        </p:spPr>
        <p:txBody>
          <a:bodyPr/>
          <a:lstStyle>
            <a:lvl1pPr algn="r">
              <a:defRPr sz="1087" smtClean="0">
                <a:solidFill>
                  <a:srgbClr val="333333"/>
                </a:solidFill>
              </a:defRPr>
            </a:lvl1pPr>
          </a:lstStyle>
          <a:p>
            <a:pPr>
              <a:defRPr/>
            </a:pPr>
            <a:fld id="{CF94E228-EDBA-BC4C-ABED-6F3C1A901090}" type="slidenum">
              <a:rPr lang="en-US"/>
              <a:pPr>
                <a:defRPr/>
              </a:pPr>
              <a:t>‹#›</a:t>
            </a:fld>
            <a:endParaRPr lang="en-US"/>
          </a:p>
        </p:txBody>
      </p:sp>
      <p:pic>
        <p:nvPicPr>
          <p:cNvPr id="10" name="Graphic 9">
            <a:extLst>
              <a:ext uri="{FF2B5EF4-FFF2-40B4-BE49-F238E27FC236}">
                <a16:creationId xmlns:a16="http://schemas.microsoft.com/office/drawing/2014/main" id="{DC99A963-6BC5-CF94-A141-0E102D41085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197642" y="5754032"/>
            <a:ext cx="776008" cy="196078"/>
          </a:xfrm>
          <a:prstGeom prst="rect">
            <a:avLst/>
          </a:prstGeom>
        </p:spPr>
      </p:pic>
      <p:pic>
        <p:nvPicPr>
          <p:cNvPr id="11" name="Graphic 10">
            <a:extLst>
              <a:ext uri="{FF2B5EF4-FFF2-40B4-BE49-F238E27FC236}">
                <a16:creationId xmlns:a16="http://schemas.microsoft.com/office/drawing/2014/main" id="{F3F7AA59-8108-5630-D34C-9F0900815162}"/>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7026929" y="5609336"/>
            <a:ext cx="949425" cy="392533"/>
          </a:xfrm>
          <a:prstGeom prst="rect">
            <a:avLst/>
          </a:prstGeom>
        </p:spPr>
      </p:pic>
    </p:spTree>
    <p:extLst>
      <p:ext uri="{BB962C8B-B14F-4D97-AF65-F5344CB8AC3E}">
        <p14:creationId xmlns:p14="http://schemas.microsoft.com/office/powerpoint/2010/main" val="1894009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no footer">
    <p:spTree>
      <p:nvGrpSpPr>
        <p:cNvPr id="1" name=""/>
        <p:cNvGrpSpPr/>
        <p:nvPr/>
      </p:nvGrpSpPr>
      <p:grpSpPr>
        <a:xfrm>
          <a:off x="0" y="0"/>
          <a:ext cx="0" cy="0"/>
          <a:chOff x="0" y="0"/>
          <a:chExt cx="0" cy="0"/>
        </a:xfrm>
      </p:grpSpPr>
      <p:pic>
        <p:nvPicPr>
          <p:cNvPr id="3" name="Graphic 4">
            <a:extLst>
              <a:ext uri="{FF2B5EF4-FFF2-40B4-BE49-F238E27FC236}">
                <a16:creationId xmlns:a16="http://schemas.microsoft.com/office/drawing/2014/main" id="{C92F021B-3E8B-7C4F-B75C-5349E20231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249326"/>
            <a:ext cx="403350" cy="772060"/>
          </a:xfrm>
          <a:prstGeom prst="rect">
            <a:avLst/>
          </a:prstGeom>
        </p:spPr>
      </p:pic>
      <p:sp>
        <p:nvSpPr>
          <p:cNvPr id="17" name="Title 1"/>
          <p:cNvSpPr>
            <a:spLocks noGrp="1"/>
          </p:cNvSpPr>
          <p:nvPr>
            <p:ph type="title"/>
          </p:nvPr>
        </p:nvSpPr>
        <p:spPr>
          <a:xfrm>
            <a:off x="465773" y="212494"/>
            <a:ext cx="7510582" cy="871224"/>
          </a:xfrm>
        </p:spPr>
        <p:txBody>
          <a:bodyPr>
            <a:normAutofit/>
          </a:bodyPr>
          <a:lstStyle>
            <a:lvl1pPr>
              <a:defRPr sz="2445" b="1"/>
            </a:lvl1pPr>
          </a:lstStyle>
          <a:p>
            <a:r>
              <a:rPr lang="en-GB"/>
              <a:t>Click to edit Master title style</a:t>
            </a:r>
            <a:endParaRPr lang="en-US"/>
          </a:p>
        </p:txBody>
      </p:sp>
    </p:spTree>
    <p:extLst>
      <p:ext uri="{BB962C8B-B14F-4D97-AF65-F5344CB8AC3E}">
        <p14:creationId xmlns:p14="http://schemas.microsoft.com/office/powerpoint/2010/main" val="2325785745"/>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A3D45390-9FD5-30ED-6A3C-2CD242CA5D00}"/>
              </a:ext>
            </a:extLst>
          </p:cNvPr>
          <p:cNvSpPr txBox="1">
            <a:spLocks noChangeArrowheads="1"/>
          </p:cNvSpPr>
          <p:nvPr userDrawn="1"/>
        </p:nvSpPr>
        <p:spPr bwMode="auto">
          <a:xfrm>
            <a:off x="420489" y="5762824"/>
            <a:ext cx="1928733" cy="16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475">
                <a:solidFill>
                  <a:srgbClr val="989998"/>
                </a:solidFill>
              </a:rPr>
              <a:t>© Presidio, Inc. All rights reserved. Proprietary and Confidential. </a:t>
            </a:r>
          </a:p>
        </p:txBody>
      </p:sp>
      <p:cxnSp>
        <p:nvCxnSpPr>
          <p:cNvPr id="7" name="Straight Connector 6">
            <a:extLst>
              <a:ext uri="{FF2B5EF4-FFF2-40B4-BE49-F238E27FC236}">
                <a16:creationId xmlns:a16="http://schemas.microsoft.com/office/drawing/2014/main" id="{FD6ECAB4-7CDD-D847-5938-999E3552D3BB}"/>
              </a:ext>
            </a:extLst>
          </p:cNvPr>
          <p:cNvCxnSpPr>
            <a:cxnSpLocks/>
          </p:cNvCxnSpPr>
          <p:nvPr userDrawn="1"/>
        </p:nvCxnSpPr>
        <p:spPr>
          <a:xfrm>
            <a:off x="491649" y="5655161"/>
            <a:ext cx="6482001"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38C571F0-F42B-F036-15D8-8085A837A7BB}"/>
              </a:ext>
            </a:extLst>
          </p:cNvPr>
          <p:cNvSpPr>
            <a:spLocks noGrp="1"/>
          </p:cNvSpPr>
          <p:nvPr>
            <p:ph type="sldNum" sz="quarter" idx="10"/>
          </p:nvPr>
        </p:nvSpPr>
        <p:spPr>
          <a:xfrm>
            <a:off x="0" y="5655161"/>
            <a:ext cx="465773" cy="325823"/>
          </a:xfrm>
        </p:spPr>
        <p:txBody>
          <a:bodyPr/>
          <a:lstStyle>
            <a:lvl1pPr algn="r">
              <a:defRPr sz="1087" smtClean="0">
                <a:solidFill>
                  <a:srgbClr val="333333"/>
                </a:solidFill>
              </a:defRPr>
            </a:lvl1pPr>
          </a:lstStyle>
          <a:p>
            <a:pPr>
              <a:defRPr/>
            </a:pPr>
            <a:fld id="{CF94E228-EDBA-BC4C-ABED-6F3C1A901090}" type="slidenum">
              <a:rPr lang="en-US"/>
              <a:pPr>
                <a:defRPr/>
              </a:pPr>
              <a:t>‹#›</a:t>
            </a:fld>
            <a:endParaRPr lang="en-US"/>
          </a:p>
        </p:txBody>
      </p:sp>
      <p:pic>
        <p:nvPicPr>
          <p:cNvPr id="9" name="Graphic 8">
            <a:extLst>
              <a:ext uri="{FF2B5EF4-FFF2-40B4-BE49-F238E27FC236}">
                <a16:creationId xmlns:a16="http://schemas.microsoft.com/office/drawing/2014/main" id="{FF4A8BF1-F169-87FF-8FEF-0FC4A9DD4FD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6197642" y="5754032"/>
            <a:ext cx="776008" cy="196078"/>
          </a:xfrm>
          <a:prstGeom prst="rect">
            <a:avLst/>
          </a:prstGeom>
        </p:spPr>
      </p:pic>
      <p:pic>
        <p:nvPicPr>
          <p:cNvPr id="10" name="Graphic 9">
            <a:extLst>
              <a:ext uri="{FF2B5EF4-FFF2-40B4-BE49-F238E27FC236}">
                <a16:creationId xmlns:a16="http://schemas.microsoft.com/office/drawing/2014/main" id="{AC3F1B3C-E98E-BBF3-1387-B045DB25F1E4}"/>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7026929" y="5609336"/>
            <a:ext cx="949425" cy="392533"/>
          </a:xfrm>
          <a:prstGeom prst="rect">
            <a:avLst/>
          </a:prstGeom>
        </p:spPr>
      </p:pic>
    </p:spTree>
    <p:extLst>
      <p:ext uri="{BB962C8B-B14F-4D97-AF65-F5344CB8AC3E}">
        <p14:creationId xmlns:p14="http://schemas.microsoft.com/office/powerpoint/2010/main" val="3700717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356733" y="2606256"/>
            <a:ext cx="3531016" cy="2262113"/>
          </a:xfrm>
        </p:spPr>
        <p:txBody>
          <a:bodyPr anchor="b"/>
          <a:lstStyle>
            <a:lvl1pPr algn="l">
              <a:defRPr sz="4075" b="1">
                <a:solidFill>
                  <a:schemeClr val="bg1"/>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356733" y="5309002"/>
            <a:ext cx="4163422" cy="436822"/>
          </a:xfrm>
        </p:spPr>
        <p:txBody>
          <a:bodyPr anchor="t"/>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US"/>
              <a:t>Click to add subtext</a:t>
            </a:r>
          </a:p>
        </p:txBody>
      </p:sp>
      <p:cxnSp>
        <p:nvCxnSpPr>
          <p:cNvPr id="4" name="Straight Connector 3">
            <a:extLst>
              <a:ext uri="{FF2B5EF4-FFF2-40B4-BE49-F238E27FC236}">
                <a16:creationId xmlns:a16="http://schemas.microsoft.com/office/drawing/2014/main" id="{E9A5F4B4-789B-A8E3-82E9-41F6229161FB}"/>
              </a:ext>
            </a:extLst>
          </p:cNvPr>
          <p:cNvCxnSpPr>
            <a:cxnSpLocks/>
          </p:cNvCxnSpPr>
          <p:nvPr userDrawn="1"/>
        </p:nvCxnSpPr>
        <p:spPr>
          <a:xfrm>
            <a:off x="452834" y="5088684"/>
            <a:ext cx="323453"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C98216DA-77CE-B1B3-C16B-1D1C313A882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47785" y="1035938"/>
            <a:ext cx="1442383" cy="364453"/>
          </a:xfrm>
          <a:prstGeom prst="rect">
            <a:avLst/>
          </a:prstGeom>
        </p:spPr>
      </p:pic>
      <p:pic>
        <p:nvPicPr>
          <p:cNvPr id="7" name="Graphic 6">
            <a:extLst>
              <a:ext uri="{FF2B5EF4-FFF2-40B4-BE49-F238E27FC236}">
                <a16:creationId xmlns:a16="http://schemas.microsoft.com/office/drawing/2014/main" id="{1A8BA934-94AA-9E12-C4AF-C9D69BD6E0A1}"/>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6317960" y="5309001"/>
            <a:ext cx="1771911" cy="582864"/>
          </a:xfrm>
          <a:prstGeom prst="rect">
            <a:avLst/>
          </a:prstGeom>
        </p:spPr>
      </p:pic>
    </p:spTree>
    <p:extLst>
      <p:ext uri="{BB962C8B-B14F-4D97-AF65-F5344CB8AC3E}">
        <p14:creationId xmlns:p14="http://schemas.microsoft.com/office/powerpoint/2010/main" val="281272989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4035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401AD8-5990-D04D-B5D4-8857BA954750}"/>
              </a:ext>
            </a:extLst>
          </p:cNvPr>
          <p:cNvSpPr/>
          <p:nvPr/>
        </p:nvSpPr>
        <p:spPr>
          <a:xfrm>
            <a:off x="609171" y="1483206"/>
            <a:ext cx="381675" cy="594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Title 1"/>
          <p:cNvSpPr>
            <a:spLocks noGrp="1"/>
          </p:cNvSpPr>
          <p:nvPr>
            <p:ph type="title"/>
          </p:nvPr>
        </p:nvSpPr>
        <p:spPr>
          <a:xfrm>
            <a:off x="514618" y="1974137"/>
            <a:ext cx="4016367" cy="2226932"/>
          </a:xfrm>
        </p:spPr>
        <p:txBody>
          <a:bodyPr>
            <a:normAutofit/>
          </a:bodyPr>
          <a:lstStyle>
            <a:lvl1pPr algn="l">
              <a:defRPr sz="3260" b="1">
                <a:solidFill>
                  <a:schemeClr val="bg1"/>
                </a:solidFill>
              </a:defRPr>
            </a:lvl1pPr>
          </a:lstStyle>
          <a:p>
            <a:r>
              <a:rPr lang="en-GB"/>
              <a:t>Click to edit Master title style</a:t>
            </a:r>
            <a:endParaRPr lang="en-US"/>
          </a:p>
        </p:txBody>
      </p:sp>
      <p:sp>
        <p:nvSpPr>
          <p:cNvPr id="3" name="Picture Placeholder 2"/>
          <p:cNvSpPr>
            <a:spLocks noGrp="1"/>
          </p:cNvSpPr>
          <p:nvPr>
            <p:ph type="pic" sz="quarter" idx="10"/>
          </p:nvPr>
        </p:nvSpPr>
        <p:spPr>
          <a:xfrm>
            <a:off x="5749761" y="2118302"/>
            <a:ext cx="1438457" cy="1888227"/>
          </a:xfrm>
          <a:prstGeom prst="ellipse">
            <a:avLst/>
          </a:prstGeom>
        </p:spPr>
        <p:txBody>
          <a:bodyPr rtlCol="0" anchor="ctr">
            <a:normAutofit/>
          </a:bodyPr>
          <a:lstStyle>
            <a:lvl1pPr marL="0" indent="0" algn="ctr">
              <a:buNone/>
              <a:defRPr sz="815">
                <a:solidFill>
                  <a:schemeClr val="bg1"/>
                </a:solidFill>
              </a:defRPr>
            </a:lvl1pPr>
          </a:lstStyle>
          <a:p>
            <a:pPr lvl="0"/>
            <a:r>
              <a:rPr lang="en-GB" noProof="0"/>
              <a:t>Click icon to add picture</a:t>
            </a:r>
            <a:endParaRPr lang="en-US" noProof="0"/>
          </a:p>
        </p:txBody>
      </p:sp>
    </p:spTree>
    <p:extLst>
      <p:ext uri="{BB962C8B-B14F-4D97-AF65-F5344CB8AC3E}">
        <p14:creationId xmlns:p14="http://schemas.microsoft.com/office/powerpoint/2010/main" val="3889153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Slid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02930B-2940-CF45-BEB3-0F0DF29E955B}"/>
              </a:ext>
            </a:extLst>
          </p:cNvPr>
          <p:cNvSpPr/>
          <p:nvPr/>
        </p:nvSpPr>
        <p:spPr>
          <a:xfrm>
            <a:off x="609171" y="1483206"/>
            <a:ext cx="381675" cy="594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Title 1"/>
          <p:cNvSpPr>
            <a:spLocks noGrp="1"/>
          </p:cNvSpPr>
          <p:nvPr>
            <p:ph type="title"/>
          </p:nvPr>
        </p:nvSpPr>
        <p:spPr>
          <a:xfrm>
            <a:off x="514618" y="1974137"/>
            <a:ext cx="3927648" cy="2226932"/>
          </a:xfrm>
        </p:spPr>
        <p:txBody>
          <a:bodyPr>
            <a:normAutofit/>
          </a:bodyPr>
          <a:lstStyle>
            <a:lvl1pPr algn="l">
              <a:defRPr sz="3260" b="1">
                <a:solidFill>
                  <a:schemeClr val="bg1"/>
                </a:solidFill>
              </a:defRPr>
            </a:lvl1pPr>
          </a:lstStyle>
          <a:p>
            <a:r>
              <a:rPr lang="en-GB"/>
              <a:t>Click to edit Master title style</a:t>
            </a:r>
            <a:endParaRPr lang="en-US"/>
          </a:p>
        </p:txBody>
      </p:sp>
      <p:sp>
        <p:nvSpPr>
          <p:cNvPr id="3" name="Picture Placeholder 2"/>
          <p:cNvSpPr>
            <a:spLocks noGrp="1"/>
          </p:cNvSpPr>
          <p:nvPr>
            <p:ph type="pic" sz="quarter" idx="10"/>
          </p:nvPr>
        </p:nvSpPr>
        <p:spPr>
          <a:xfrm>
            <a:off x="5749761" y="2118302"/>
            <a:ext cx="1438457" cy="1888227"/>
          </a:xfrm>
          <a:prstGeom prst="ellipse">
            <a:avLst/>
          </a:prstGeom>
        </p:spPr>
        <p:txBody>
          <a:bodyPr rtlCol="0" anchor="ctr">
            <a:normAutofit/>
          </a:bodyPr>
          <a:lstStyle>
            <a:lvl1pPr marL="0" indent="0" algn="ctr">
              <a:buNone/>
              <a:defRPr sz="815">
                <a:solidFill>
                  <a:schemeClr val="bg1"/>
                </a:solidFill>
              </a:defRPr>
            </a:lvl1pPr>
          </a:lstStyle>
          <a:p>
            <a:pPr lvl="0"/>
            <a:r>
              <a:rPr lang="en-GB" noProof="0"/>
              <a:t>Click icon to add picture</a:t>
            </a:r>
            <a:endParaRPr lang="en-US" noProof="0"/>
          </a:p>
        </p:txBody>
      </p:sp>
    </p:spTree>
    <p:extLst>
      <p:ext uri="{BB962C8B-B14F-4D97-AF65-F5344CB8AC3E}">
        <p14:creationId xmlns:p14="http://schemas.microsoft.com/office/powerpoint/2010/main" val="3044883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Slid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A1996DB0-64D5-18D6-B441-5F188F77618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950249"/>
            <a:ext cx="8280400" cy="4224478"/>
          </a:xfrm>
          <a:prstGeom prst="rect">
            <a:avLst/>
          </a:prstGeom>
        </p:spPr>
      </p:pic>
      <p:sp>
        <p:nvSpPr>
          <p:cNvPr id="4" name="Rectangle 3">
            <a:extLst>
              <a:ext uri="{FF2B5EF4-FFF2-40B4-BE49-F238E27FC236}">
                <a16:creationId xmlns:a16="http://schemas.microsoft.com/office/drawing/2014/main" id="{B202930B-2940-CF45-BEB3-0F0DF29E955B}"/>
              </a:ext>
            </a:extLst>
          </p:cNvPr>
          <p:cNvSpPr/>
          <p:nvPr/>
        </p:nvSpPr>
        <p:spPr>
          <a:xfrm>
            <a:off x="609171" y="1483206"/>
            <a:ext cx="381675" cy="594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Title 1"/>
          <p:cNvSpPr>
            <a:spLocks noGrp="1"/>
          </p:cNvSpPr>
          <p:nvPr>
            <p:ph type="title"/>
          </p:nvPr>
        </p:nvSpPr>
        <p:spPr>
          <a:xfrm>
            <a:off x="514618" y="1974137"/>
            <a:ext cx="3927648" cy="2226932"/>
          </a:xfrm>
        </p:spPr>
        <p:txBody>
          <a:bodyPr>
            <a:normAutofit/>
          </a:bodyPr>
          <a:lstStyle>
            <a:lvl1pPr algn="l">
              <a:defRPr sz="3260" b="1">
                <a:solidFill>
                  <a:schemeClr val="bg1"/>
                </a:solidFill>
              </a:defRPr>
            </a:lvl1pPr>
          </a:lstStyle>
          <a:p>
            <a:r>
              <a:rPr lang="en-GB"/>
              <a:t>Click to edit Master title style</a:t>
            </a:r>
            <a:endParaRPr lang="en-US"/>
          </a:p>
        </p:txBody>
      </p:sp>
      <p:sp>
        <p:nvSpPr>
          <p:cNvPr id="3" name="Picture Placeholder 2"/>
          <p:cNvSpPr>
            <a:spLocks noGrp="1"/>
          </p:cNvSpPr>
          <p:nvPr>
            <p:ph type="pic" sz="quarter" idx="10"/>
          </p:nvPr>
        </p:nvSpPr>
        <p:spPr>
          <a:xfrm>
            <a:off x="5749761" y="2118302"/>
            <a:ext cx="1438457" cy="1888227"/>
          </a:xfrm>
          <a:prstGeom prst="ellipse">
            <a:avLst/>
          </a:prstGeom>
        </p:spPr>
        <p:txBody>
          <a:bodyPr rtlCol="0" anchor="ctr">
            <a:normAutofit/>
          </a:bodyPr>
          <a:lstStyle>
            <a:lvl1pPr marL="0" indent="0" algn="ctr">
              <a:buNone/>
              <a:defRPr sz="815">
                <a:solidFill>
                  <a:schemeClr val="bg1"/>
                </a:solidFill>
              </a:defRPr>
            </a:lvl1pPr>
          </a:lstStyle>
          <a:p>
            <a:pPr lvl="0"/>
            <a:r>
              <a:rPr lang="en-GB" noProof="0"/>
              <a:t>Click icon to add picture</a:t>
            </a:r>
            <a:endParaRPr lang="en-US" noProof="0"/>
          </a:p>
        </p:txBody>
      </p:sp>
    </p:spTree>
    <p:extLst>
      <p:ext uri="{BB962C8B-B14F-4D97-AF65-F5344CB8AC3E}">
        <p14:creationId xmlns:p14="http://schemas.microsoft.com/office/powerpoint/2010/main" val="4108543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hapter Slide">
    <p:bg>
      <p:bgPr>
        <a:blipFill dpi="0" rotWithShape="0">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7C0B3E-6DAF-5249-ADEC-59A435FFAFBE}"/>
              </a:ext>
            </a:extLst>
          </p:cNvPr>
          <p:cNvCxnSpPr/>
          <p:nvPr/>
        </p:nvCxnSpPr>
        <p:spPr>
          <a:xfrm>
            <a:off x="685721" y="3382897"/>
            <a:ext cx="265232"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64965" y="1504454"/>
            <a:ext cx="4138044" cy="1776446"/>
          </a:xfrm>
        </p:spPr>
        <p:txBody>
          <a:bodyPr anchor="b"/>
          <a:lstStyle>
            <a:lvl1pPr>
              <a:defRPr sz="4075"/>
            </a:lvl1pPr>
          </a:lstStyle>
          <a:p>
            <a:r>
              <a:rPr lang="en-GB"/>
              <a:t>Click to edit Master title style</a:t>
            </a:r>
            <a:endParaRPr lang="en-US"/>
          </a:p>
        </p:txBody>
      </p:sp>
      <p:sp>
        <p:nvSpPr>
          <p:cNvPr id="3" name="Text Placeholder 2"/>
          <p:cNvSpPr>
            <a:spLocks noGrp="1"/>
          </p:cNvSpPr>
          <p:nvPr>
            <p:ph type="body" idx="1"/>
          </p:nvPr>
        </p:nvSpPr>
        <p:spPr>
          <a:xfrm>
            <a:off x="610248" y="3500478"/>
            <a:ext cx="4131575" cy="706895"/>
          </a:xfrm>
        </p:spPr>
        <p:txBody>
          <a:bodyPr/>
          <a:lstStyle>
            <a:lvl1pPr marL="0" indent="0">
              <a:buNone/>
              <a:defRPr sz="1630">
                <a:solidFill>
                  <a:schemeClr val="tx1">
                    <a:tint val="75000"/>
                  </a:schemeClr>
                </a:solidFill>
              </a:defRPr>
            </a:lvl1pPr>
            <a:lvl2pPr marL="310530" indent="0">
              <a:buNone/>
              <a:defRPr sz="1358">
                <a:solidFill>
                  <a:schemeClr val="tx1">
                    <a:tint val="75000"/>
                  </a:schemeClr>
                </a:solidFill>
              </a:defRPr>
            </a:lvl2pPr>
            <a:lvl3pPr marL="621060" indent="0">
              <a:buNone/>
              <a:defRPr sz="1223">
                <a:solidFill>
                  <a:schemeClr val="tx1">
                    <a:tint val="75000"/>
                  </a:schemeClr>
                </a:solidFill>
              </a:defRPr>
            </a:lvl3pPr>
            <a:lvl4pPr marL="931591" indent="0">
              <a:buNone/>
              <a:defRPr sz="1087">
                <a:solidFill>
                  <a:schemeClr val="tx1">
                    <a:tint val="75000"/>
                  </a:schemeClr>
                </a:solidFill>
              </a:defRPr>
            </a:lvl4pPr>
            <a:lvl5pPr marL="1242121" indent="0">
              <a:buNone/>
              <a:defRPr sz="1087">
                <a:solidFill>
                  <a:schemeClr val="tx1">
                    <a:tint val="75000"/>
                  </a:schemeClr>
                </a:solidFill>
              </a:defRPr>
            </a:lvl5pPr>
            <a:lvl6pPr marL="1552651" indent="0">
              <a:buNone/>
              <a:defRPr sz="1087">
                <a:solidFill>
                  <a:schemeClr val="tx1">
                    <a:tint val="75000"/>
                  </a:schemeClr>
                </a:solidFill>
              </a:defRPr>
            </a:lvl6pPr>
            <a:lvl7pPr marL="1863181" indent="0">
              <a:buNone/>
              <a:defRPr sz="1087">
                <a:solidFill>
                  <a:schemeClr val="tx1">
                    <a:tint val="75000"/>
                  </a:schemeClr>
                </a:solidFill>
              </a:defRPr>
            </a:lvl7pPr>
            <a:lvl8pPr marL="2173712" indent="0">
              <a:buNone/>
              <a:defRPr sz="1087">
                <a:solidFill>
                  <a:schemeClr val="tx1">
                    <a:tint val="75000"/>
                  </a:schemeClr>
                </a:solidFill>
              </a:defRPr>
            </a:lvl8pPr>
            <a:lvl9pPr marL="2484242" indent="0">
              <a:buNone/>
              <a:defRPr sz="1087">
                <a:solidFill>
                  <a:schemeClr val="tx1">
                    <a:tint val="75000"/>
                  </a:schemeClr>
                </a:solidFill>
              </a:defRPr>
            </a:lvl9pPr>
          </a:lstStyle>
          <a:p>
            <a:pPr lvl="0"/>
            <a:r>
              <a:rPr lang="en-GB"/>
              <a:t>Click to edit Master text styles</a:t>
            </a:r>
          </a:p>
        </p:txBody>
      </p:sp>
      <p:pic>
        <p:nvPicPr>
          <p:cNvPr id="4" name="Graphic 3">
            <a:extLst>
              <a:ext uri="{FF2B5EF4-FFF2-40B4-BE49-F238E27FC236}">
                <a16:creationId xmlns:a16="http://schemas.microsoft.com/office/drawing/2014/main" id="{60BDC286-74A4-2FFB-2C75-C33528C1FD34}"/>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6949597" y="5499671"/>
            <a:ext cx="1171325" cy="385303"/>
          </a:xfrm>
          <a:prstGeom prst="rect">
            <a:avLst/>
          </a:prstGeom>
        </p:spPr>
      </p:pic>
    </p:spTree>
    <p:extLst>
      <p:ext uri="{BB962C8B-B14F-4D97-AF65-F5344CB8AC3E}">
        <p14:creationId xmlns:p14="http://schemas.microsoft.com/office/powerpoint/2010/main" val="588729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arge Quote">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935C4404-72A9-2745-A1B7-F0008387CDC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r="-7"/>
          <a:stretch/>
        </p:blipFill>
        <p:spPr bwMode="auto">
          <a:xfrm>
            <a:off x="0" y="1"/>
            <a:ext cx="8280400" cy="548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C2679F5-36F9-0D45-BB97-9A214D022243}"/>
              </a:ext>
            </a:extLst>
          </p:cNvPr>
          <p:cNvSpPr/>
          <p:nvPr/>
        </p:nvSpPr>
        <p:spPr>
          <a:xfrm>
            <a:off x="3949363" y="1546953"/>
            <a:ext cx="381675" cy="594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Title 1"/>
          <p:cNvSpPr>
            <a:spLocks noGrp="1"/>
          </p:cNvSpPr>
          <p:nvPr>
            <p:ph type="title"/>
          </p:nvPr>
        </p:nvSpPr>
        <p:spPr>
          <a:xfrm>
            <a:off x="465773" y="1827444"/>
            <a:ext cx="7310041" cy="2226932"/>
          </a:xfrm>
        </p:spPr>
        <p:txBody>
          <a:bodyPr anchor="t">
            <a:normAutofit/>
          </a:bodyPr>
          <a:lstStyle>
            <a:lvl1pPr algn="ctr">
              <a:defRPr sz="3668" b="1">
                <a:solidFill>
                  <a:schemeClr val="bg1"/>
                </a:solidFill>
              </a:defRPr>
            </a:lvl1pPr>
          </a:lstStyle>
          <a:p>
            <a:r>
              <a:rPr lang="en-GB"/>
              <a:t>Click to edit Master title style</a:t>
            </a:r>
            <a:endParaRPr lang="en-US"/>
          </a:p>
        </p:txBody>
      </p:sp>
      <p:sp>
        <p:nvSpPr>
          <p:cNvPr id="2" name="TextBox 4">
            <a:extLst>
              <a:ext uri="{FF2B5EF4-FFF2-40B4-BE49-F238E27FC236}">
                <a16:creationId xmlns:a16="http://schemas.microsoft.com/office/drawing/2014/main" id="{EF1E1295-1034-D8C6-E6D0-5C594610F102}"/>
              </a:ext>
            </a:extLst>
          </p:cNvPr>
          <p:cNvSpPr txBox="1">
            <a:spLocks noChangeArrowheads="1"/>
          </p:cNvSpPr>
          <p:nvPr userDrawn="1"/>
        </p:nvSpPr>
        <p:spPr bwMode="auto">
          <a:xfrm>
            <a:off x="420489" y="5762824"/>
            <a:ext cx="1928733" cy="16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475">
                <a:solidFill>
                  <a:srgbClr val="989998"/>
                </a:solidFill>
              </a:rPr>
              <a:t>© Presidio, Inc. All rights reserved. Proprietary and Confidential. </a:t>
            </a:r>
          </a:p>
        </p:txBody>
      </p:sp>
      <p:cxnSp>
        <p:nvCxnSpPr>
          <p:cNvPr id="7" name="Straight Connector 6">
            <a:extLst>
              <a:ext uri="{FF2B5EF4-FFF2-40B4-BE49-F238E27FC236}">
                <a16:creationId xmlns:a16="http://schemas.microsoft.com/office/drawing/2014/main" id="{116A839D-A54A-D269-6B9B-5B87C027E8F2}"/>
              </a:ext>
            </a:extLst>
          </p:cNvPr>
          <p:cNvCxnSpPr>
            <a:cxnSpLocks/>
          </p:cNvCxnSpPr>
          <p:nvPr userDrawn="1"/>
        </p:nvCxnSpPr>
        <p:spPr>
          <a:xfrm>
            <a:off x="491649" y="5655161"/>
            <a:ext cx="6482001"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7608FC26-F4F4-84DA-B533-562C6EF93D87}"/>
              </a:ext>
            </a:extLst>
          </p:cNvPr>
          <p:cNvSpPr>
            <a:spLocks noGrp="1"/>
          </p:cNvSpPr>
          <p:nvPr>
            <p:ph type="sldNum" sz="quarter" idx="10"/>
          </p:nvPr>
        </p:nvSpPr>
        <p:spPr>
          <a:xfrm>
            <a:off x="0" y="5655161"/>
            <a:ext cx="465773" cy="325823"/>
          </a:xfrm>
        </p:spPr>
        <p:txBody>
          <a:bodyPr/>
          <a:lstStyle>
            <a:lvl1pPr algn="r">
              <a:defRPr sz="1087" smtClean="0">
                <a:solidFill>
                  <a:srgbClr val="333333"/>
                </a:solidFill>
              </a:defRPr>
            </a:lvl1pPr>
          </a:lstStyle>
          <a:p>
            <a:pPr>
              <a:defRPr/>
            </a:pPr>
            <a:fld id="{CF94E228-EDBA-BC4C-ABED-6F3C1A901090}" type="slidenum">
              <a:rPr lang="en-US"/>
              <a:pPr>
                <a:defRPr/>
              </a:pPr>
              <a:t>‹#›</a:t>
            </a:fld>
            <a:endParaRPr lang="en-US"/>
          </a:p>
        </p:txBody>
      </p:sp>
      <p:pic>
        <p:nvPicPr>
          <p:cNvPr id="11" name="Graphic 10">
            <a:extLst>
              <a:ext uri="{FF2B5EF4-FFF2-40B4-BE49-F238E27FC236}">
                <a16:creationId xmlns:a16="http://schemas.microsoft.com/office/drawing/2014/main" id="{55283699-FAB4-4A5E-2313-4E9DAB70584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197642" y="5754032"/>
            <a:ext cx="776008" cy="196078"/>
          </a:xfrm>
          <a:prstGeom prst="rect">
            <a:avLst/>
          </a:prstGeom>
        </p:spPr>
      </p:pic>
      <p:pic>
        <p:nvPicPr>
          <p:cNvPr id="12" name="Graphic 11">
            <a:extLst>
              <a:ext uri="{FF2B5EF4-FFF2-40B4-BE49-F238E27FC236}">
                <a16:creationId xmlns:a16="http://schemas.microsoft.com/office/drawing/2014/main" id="{8D0787C2-EF6C-8F4D-9F3A-C3AE51C64793}"/>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7026929" y="5609336"/>
            <a:ext cx="949425" cy="392533"/>
          </a:xfrm>
          <a:prstGeom prst="rect">
            <a:avLst/>
          </a:prstGeom>
        </p:spPr>
      </p:pic>
    </p:spTree>
    <p:extLst>
      <p:ext uri="{BB962C8B-B14F-4D97-AF65-F5344CB8AC3E}">
        <p14:creationId xmlns:p14="http://schemas.microsoft.com/office/powerpoint/2010/main" val="31653770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3 City End">
    <p:bg>
      <p:bgPr>
        <a:solidFill>
          <a:schemeClr val="bg1"/>
        </a:solidFill>
        <a:effectLst/>
      </p:bgPr>
    </p:bg>
    <p:spTree>
      <p:nvGrpSpPr>
        <p:cNvPr id="1" name=""/>
        <p:cNvGrpSpPr/>
        <p:nvPr/>
      </p:nvGrpSpPr>
      <p:grpSpPr>
        <a:xfrm>
          <a:off x="0" y="0"/>
          <a:ext cx="0" cy="0"/>
          <a:chOff x="0" y="0"/>
          <a:chExt cx="0" cy="0"/>
        </a:xfrm>
      </p:grpSpPr>
      <p:pic>
        <p:nvPicPr>
          <p:cNvPr id="2" name="Picture 1" descr="A body of water with a city in the background&#10;&#10;Description automatically generated">
            <a:extLst>
              <a:ext uri="{FF2B5EF4-FFF2-40B4-BE49-F238E27FC236}">
                <a16:creationId xmlns:a16="http://schemas.microsoft.com/office/drawing/2014/main" id="{DB45C6AA-A095-54C0-43B2-8582CE8DC2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280400" cy="4252358"/>
          </a:xfrm>
          <a:prstGeom prst="rect">
            <a:avLst/>
          </a:prstGeom>
        </p:spPr>
      </p:pic>
    </p:spTree>
    <p:extLst>
      <p:ext uri="{BB962C8B-B14F-4D97-AF65-F5344CB8AC3E}">
        <p14:creationId xmlns:p14="http://schemas.microsoft.com/office/powerpoint/2010/main" val="1939974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1030" y="1001553"/>
            <a:ext cx="7038340" cy="2130602"/>
          </a:xfrm>
        </p:spPr>
        <p:txBody>
          <a:bodyPr anchor="b"/>
          <a:lstStyle>
            <a:lvl1pPr algn="ctr">
              <a:defRPr sz="5354"/>
            </a:lvl1pPr>
          </a:lstStyle>
          <a:p>
            <a:r>
              <a:rPr lang="en-US" smtClean="0"/>
              <a:t>Click to edit Master title style</a:t>
            </a:r>
            <a:endParaRPr lang="en-US" dirty="0"/>
          </a:p>
        </p:txBody>
      </p:sp>
      <p:sp>
        <p:nvSpPr>
          <p:cNvPr id="3" name="Subtitle 2"/>
          <p:cNvSpPr>
            <a:spLocks noGrp="1"/>
          </p:cNvSpPr>
          <p:nvPr>
            <p:ph type="subTitle" idx="1"/>
          </p:nvPr>
        </p:nvSpPr>
        <p:spPr>
          <a:xfrm>
            <a:off x="1035050" y="3214319"/>
            <a:ext cx="6210300" cy="1477538"/>
          </a:xfrm>
        </p:spPr>
        <p:txBody>
          <a:bodyPr/>
          <a:lstStyle>
            <a:lvl1pPr marL="0" indent="0" algn="ctr">
              <a:buNone/>
              <a:defRPr sz="2142"/>
            </a:lvl1pPr>
            <a:lvl2pPr marL="408005" indent="0" algn="ctr">
              <a:buNone/>
              <a:defRPr sz="1785"/>
            </a:lvl2pPr>
            <a:lvl3pPr marL="816011" indent="0" algn="ctr">
              <a:buNone/>
              <a:defRPr sz="1606"/>
            </a:lvl3pPr>
            <a:lvl4pPr marL="1224016" indent="0" algn="ctr">
              <a:buNone/>
              <a:defRPr sz="1428"/>
            </a:lvl4pPr>
            <a:lvl5pPr marL="1632021" indent="0" algn="ctr">
              <a:buNone/>
              <a:defRPr sz="1428"/>
            </a:lvl5pPr>
            <a:lvl6pPr marL="2040026" indent="0" algn="ctr">
              <a:buNone/>
              <a:defRPr sz="1428"/>
            </a:lvl6pPr>
            <a:lvl7pPr marL="2448032" indent="0" algn="ctr">
              <a:buNone/>
              <a:defRPr sz="1428"/>
            </a:lvl7pPr>
            <a:lvl8pPr marL="2856037" indent="0" algn="ctr">
              <a:buNone/>
              <a:defRPr sz="1428"/>
            </a:lvl8pPr>
            <a:lvl9pPr marL="3264042" indent="0" algn="ctr">
              <a:buNone/>
              <a:defRPr sz="1428"/>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31-Oct-23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86920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31-Oct-23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4042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64965" y="1525705"/>
            <a:ext cx="7141845" cy="2545672"/>
          </a:xfrm>
        </p:spPr>
        <p:txBody>
          <a:bodyPr anchor="b"/>
          <a:lstStyle>
            <a:lvl1pPr>
              <a:defRPr sz="5354"/>
            </a:lvl1pPr>
          </a:lstStyle>
          <a:p>
            <a:r>
              <a:rPr lang="en-US" smtClean="0"/>
              <a:t>Click to edit Master title style</a:t>
            </a:r>
            <a:endParaRPr lang="en-US" dirty="0"/>
          </a:p>
        </p:txBody>
      </p:sp>
      <p:sp>
        <p:nvSpPr>
          <p:cNvPr id="3" name="Text Placeholder 2"/>
          <p:cNvSpPr>
            <a:spLocks noGrp="1"/>
          </p:cNvSpPr>
          <p:nvPr>
            <p:ph type="body" idx="1"/>
          </p:nvPr>
        </p:nvSpPr>
        <p:spPr>
          <a:xfrm>
            <a:off x="564965" y="4095460"/>
            <a:ext cx="7141845" cy="1338709"/>
          </a:xfrm>
        </p:spPr>
        <p:txBody>
          <a:bodyPr/>
          <a:lstStyle>
            <a:lvl1pPr marL="0" indent="0">
              <a:buNone/>
              <a:defRPr sz="2142">
                <a:solidFill>
                  <a:schemeClr val="tx1"/>
                </a:solidFill>
              </a:defRPr>
            </a:lvl1pPr>
            <a:lvl2pPr marL="408005" indent="0">
              <a:buNone/>
              <a:defRPr sz="1785">
                <a:solidFill>
                  <a:schemeClr val="tx1">
                    <a:tint val="75000"/>
                  </a:schemeClr>
                </a:solidFill>
              </a:defRPr>
            </a:lvl2pPr>
            <a:lvl3pPr marL="816011" indent="0">
              <a:buNone/>
              <a:defRPr sz="1606">
                <a:solidFill>
                  <a:schemeClr val="tx1">
                    <a:tint val="75000"/>
                  </a:schemeClr>
                </a:solidFill>
              </a:defRPr>
            </a:lvl3pPr>
            <a:lvl4pPr marL="1224016" indent="0">
              <a:buNone/>
              <a:defRPr sz="1428">
                <a:solidFill>
                  <a:schemeClr val="tx1">
                    <a:tint val="75000"/>
                  </a:schemeClr>
                </a:solidFill>
              </a:defRPr>
            </a:lvl4pPr>
            <a:lvl5pPr marL="1632021" indent="0">
              <a:buNone/>
              <a:defRPr sz="1428">
                <a:solidFill>
                  <a:schemeClr val="tx1">
                    <a:tint val="75000"/>
                  </a:schemeClr>
                </a:solidFill>
              </a:defRPr>
            </a:lvl5pPr>
            <a:lvl6pPr marL="2040026" indent="0">
              <a:buNone/>
              <a:defRPr sz="1428">
                <a:solidFill>
                  <a:schemeClr val="tx1">
                    <a:tint val="75000"/>
                  </a:schemeClr>
                </a:solidFill>
              </a:defRPr>
            </a:lvl6pPr>
            <a:lvl7pPr marL="2448032" indent="0">
              <a:buNone/>
              <a:defRPr sz="1428">
                <a:solidFill>
                  <a:schemeClr val="tx1">
                    <a:tint val="75000"/>
                  </a:schemeClr>
                </a:solidFill>
              </a:defRPr>
            </a:lvl7pPr>
            <a:lvl8pPr marL="2856037" indent="0">
              <a:buNone/>
              <a:defRPr sz="1428">
                <a:solidFill>
                  <a:schemeClr val="tx1">
                    <a:tint val="75000"/>
                  </a:schemeClr>
                </a:solidFill>
              </a:defRPr>
            </a:lvl8pPr>
            <a:lvl9pPr marL="3264042" indent="0">
              <a:buNone/>
              <a:defRPr sz="1428">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31-Oct-23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84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D3C2-28CA-034B-84E3-B20D631ADBFD}"/>
              </a:ext>
            </a:extLst>
          </p:cNvPr>
          <p:cNvSpPr>
            <a:spLocks noGrp="1"/>
          </p:cNvSpPr>
          <p:nvPr>
            <p:ph type="ctrTitle" hasCustomPrompt="1"/>
          </p:nvPr>
        </p:nvSpPr>
        <p:spPr>
          <a:xfrm>
            <a:off x="356733" y="2606256"/>
            <a:ext cx="3531016" cy="2262113"/>
          </a:xfrm>
        </p:spPr>
        <p:txBody>
          <a:bodyPr anchor="b"/>
          <a:lstStyle>
            <a:lvl1pPr algn="l">
              <a:defRPr sz="4075" b="1">
                <a:solidFill>
                  <a:srgbClr val="333333"/>
                </a:solidFill>
              </a:defRPr>
            </a:lvl1pPr>
          </a:lstStyle>
          <a:p>
            <a:r>
              <a:rPr lang="en-US"/>
              <a:t>Click to add presentation title</a:t>
            </a:r>
          </a:p>
        </p:txBody>
      </p:sp>
      <p:sp>
        <p:nvSpPr>
          <p:cNvPr id="3" name="Subtitle 2">
            <a:extLst>
              <a:ext uri="{FF2B5EF4-FFF2-40B4-BE49-F238E27FC236}">
                <a16:creationId xmlns:a16="http://schemas.microsoft.com/office/drawing/2014/main" id="{5BB129FD-65BB-3C46-A192-5B4CE0EF1A86}"/>
              </a:ext>
            </a:extLst>
          </p:cNvPr>
          <p:cNvSpPr>
            <a:spLocks noGrp="1"/>
          </p:cNvSpPr>
          <p:nvPr>
            <p:ph type="subTitle" idx="1" hasCustomPrompt="1"/>
          </p:nvPr>
        </p:nvSpPr>
        <p:spPr>
          <a:xfrm>
            <a:off x="356733" y="5309002"/>
            <a:ext cx="4163422" cy="436822"/>
          </a:xfrm>
        </p:spPr>
        <p:txBody>
          <a:bodyPr anchor="t"/>
          <a:lstStyle>
            <a:lvl1pPr marL="0" indent="0" algn="l">
              <a:buNone/>
              <a:defRPr sz="1630">
                <a:solidFill>
                  <a:schemeClr val="accent5"/>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US"/>
              <a:t>Click to add subtext</a:t>
            </a:r>
          </a:p>
        </p:txBody>
      </p:sp>
      <p:cxnSp>
        <p:nvCxnSpPr>
          <p:cNvPr id="4" name="Straight Connector 3">
            <a:extLst>
              <a:ext uri="{FF2B5EF4-FFF2-40B4-BE49-F238E27FC236}">
                <a16:creationId xmlns:a16="http://schemas.microsoft.com/office/drawing/2014/main" id="{E9A5F4B4-789B-A8E3-82E9-41F6229161FB}"/>
              </a:ext>
            </a:extLst>
          </p:cNvPr>
          <p:cNvCxnSpPr>
            <a:cxnSpLocks/>
          </p:cNvCxnSpPr>
          <p:nvPr userDrawn="1"/>
        </p:nvCxnSpPr>
        <p:spPr>
          <a:xfrm>
            <a:off x="452834" y="5088684"/>
            <a:ext cx="323453"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C98216DA-77CE-B1B3-C16B-1D1C313A882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47785" y="1035938"/>
            <a:ext cx="1442383" cy="364453"/>
          </a:xfrm>
          <a:prstGeom prst="rect">
            <a:avLst/>
          </a:prstGeom>
        </p:spPr>
      </p:pic>
      <p:pic>
        <p:nvPicPr>
          <p:cNvPr id="7" name="Graphic 6">
            <a:extLst>
              <a:ext uri="{FF2B5EF4-FFF2-40B4-BE49-F238E27FC236}">
                <a16:creationId xmlns:a16="http://schemas.microsoft.com/office/drawing/2014/main" id="{AA2F8C4E-F0C3-0E3F-C663-FB675F3F91D2}"/>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6341232" y="5309001"/>
            <a:ext cx="1655484" cy="544565"/>
          </a:xfrm>
          <a:prstGeom prst="rect">
            <a:avLst/>
          </a:prstGeom>
          <a:effectLst>
            <a:outerShdw blurRad="50800" dist="50800" dir="5400000" algn="ctr" rotWithShape="0">
              <a:srgbClr val="000000">
                <a:alpha val="32313"/>
              </a:srgbClr>
            </a:outerShdw>
          </a:effectLst>
        </p:spPr>
      </p:pic>
    </p:spTree>
    <p:extLst>
      <p:ext uri="{BB962C8B-B14F-4D97-AF65-F5344CB8AC3E}">
        <p14:creationId xmlns:p14="http://schemas.microsoft.com/office/powerpoint/2010/main" val="2127045143"/>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69278" y="1629117"/>
            <a:ext cx="3519170" cy="388296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1953" y="1629117"/>
            <a:ext cx="3519170" cy="388296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31-Oct-23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69050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0356" y="325825"/>
            <a:ext cx="7141845" cy="118288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70357" y="1500205"/>
            <a:ext cx="3502997" cy="735227"/>
          </a:xfrm>
        </p:spPr>
        <p:txBody>
          <a:bodyPr anchor="b"/>
          <a:lstStyle>
            <a:lvl1pPr marL="0" indent="0">
              <a:buNone/>
              <a:defRPr sz="2142" b="1"/>
            </a:lvl1pPr>
            <a:lvl2pPr marL="408005" indent="0">
              <a:buNone/>
              <a:defRPr sz="1785" b="1"/>
            </a:lvl2pPr>
            <a:lvl3pPr marL="816011" indent="0">
              <a:buNone/>
              <a:defRPr sz="1606" b="1"/>
            </a:lvl3pPr>
            <a:lvl4pPr marL="1224016" indent="0">
              <a:buNone/>
              <a:defRPr sz="1428" b="1"/>
            </a:lvl4pPr>
            <a:lvl5pPr marL="1632021" indent="0">
              <a:buNone/>
              <a:defRPr sz="1428" b="1"/>
            </a:lvl5pPr>
            <a:lvl6pPr marL="2040026" indent="0">
              <a:buNone/>
              <a:defRPr sz="1428" b="1"/>
            </a:lvl6pPr>
            <a:lvl7pPr marL="2448032" indent="0">
              <a:buNone/>
              <a:defRPr sz="1428" b="1"/>
            </a:lvl7pPr>
            <a:lvl8pPr marL="2856037" indent="0">
              <a:buNone/>
              <a:defRPr sz="1428" b="1"/>
            </a:lvl8pPr>
            <a:lvl9pPr marL="3264042" indent="0">
              <a:buNone/>
              <a:defRPr sz="1428" b="1"/>
            </a:lvl9pPr>
          </a:lstStyle>
          <a:p>
            <a:pPr lvl="0"/>
            <a:r>
              <a:rPr lang="en-US" smtClean="0"/>
              <a:t>Edit Master text styles</a:t>
            </a:r>
          </a:p>
        </p:txBody>
      </p:sp>
      <p:sp>
        <p:nvSpPr>
          <p:cNvPr id="4" name="Content Placeholder 3"/>
          <p:cNvSpPr>
            <a:spLocks noGrp="1"/>
          </p:cNvSpPr>
          <p:nvPr>
            <p:ph sz="half" idx="2"/>
          </p:nvPr>
        </p:nvSpPr>
        <p:spPr>
          <a:xfrm>
            <a:off x="570357" y="2235432"/>
            <a:ext cx="3502997" cy="328798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191953" y="1500205"/>
            <a:ext cx="3520249" cy="735227"/>
          </a:xfrm>
        </p:spPr>
        <p:txBody>
          <a:bodyPr anchor="b"/>
          <a:lstStyle>
            <a:lvl1pPr marL="0" indent="0">
              <a:buNone/>
              <a:defRPr sz="2142" b="1"/>
            </a:lvl1pPr>
            <a:lvl2pPr marL="408005" indent="0">
              <a:buNone/>
              <a:defRPr sz="1785" b="1"/>
            </a:lvl2pPr>
            <a:lvl3pPr marL="816011" indent="0">
              <a:buNone/>
              <a:defRPr sz="1606" b="1"/>
            </a:lvl3pPr>
            <a:lvl4pPr marL="1224016" indent="0">
              <a:buNone/>
              <a:defRPr sz="1428" b="1"/>
            </a:lvl4pPr>
            <a:lvl5pPr marL="1632021" indent="0">
              <a:buNone/>
              <a:defRPr sz="1428" b="1"/>
            </a:lvl5pPr>
            <a:lvl6pPr marL="2040026" indent="0">
              <a:buNone/>
              <a:defRPr sz="1428" b="1"/>
            </a:lvl6pPr>
            <a:lvl7pPr marL="2448032" indent="0">
              <a:buNone/>
              <a:defRPr sz="1428" b="1"/>
            </a:lvl7pPr>
            <a:lvl8pPr marL="2856037" indent="0">
              <a:buNone/>
              <a:defRPr sz="1428" b="1"/>
            </a:lvl8pPr>
            <a:lvl9pPr marL="3264042" indent="0">
              <a:buNone/>
              <a:defRPr sz="1428" b="1"/>
            </a:lvl9pPr>
          </a:lstStyle>
          <a:p>
            <a:pPr lvl="0"/>
            <a:r>
              <a:rPr lang="en-US" smtClean="0"/>
              <a:t>Edit Master text styles</a:t>
            </a:r>
          </a:p>
        </p:txBody>
      </p:sp>
      <p:sp>
        <p:nvSpPr>
          <p:cNvPr id="6" name="Content Placeholder 5"/>
          <p:cNvSpPr>
            <a:spLocks noGrp="1"/>
          </p:cNvSpPr>
          <p:nvPr>
            <p:ph sz="quarter" idx="4"/>
          </p:nvPr>
        </p:nvSpPr>
        <p:spPr>
          <a:xfrm>
            <a:off x="4191953" y="2235432"/>
            <a:ext cx="3520249" cy="328798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31-Oct-23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261729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31-Oct-23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90680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31-Oct-23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4062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356" y="407988"/>
            <a:ext cx="2670645" cy="1427956"/>
          </a:xfrm>
        </p:spPr>
        <p:txBody>
          <a:bodyPr anchor="b"/>
          <a:lstStyle>
            <a:lvl1pPr>
              <a:defRPr sz="2856"/>
            </a:lvl1pPr>
          </a:lstStyle>
          <a:p>
            <a:r>
              <a:rPr lang="en-US" smtClean="0"/>
              <a:t>Click to edit Master title style</a:t>
            </a:r>
            <a:endParaRPr lang="en-US" dirty="0"/>
          </a:p>
        </p:txBody>
      </p:sp>
      <p:sp>
        <p:nvSpPr>
          <p:cNvPr id="3" name="Content Placeholder 2"/>
          <p:cNvSpPr>
            <a:spLocks noGrp="1"/>
          </p:cNvSpPr>
          <p:nvPr>
            <p:ph idx="1"/>
          </p:nvPr>
        </p:nvSpPr>
        <p:spPr>
          <a:xfrm>
            <a:off x="3520248" y="881141"/>
            <a:ext cx="4191953" cy="4349034"/>
          </a:xfrm>
        </p:spPr>
        <p:txBody>
          <a:bodyPr/>
          <a:lstStyle>
            <a:lvl1pPr>
              <a:defRPr sz="2856"/>
            </a:lvl1pPr>
            <a:lvl2pPr>
              <a:defRPr sz="2499"/>
            </a:lvl2pPr>
            <a:lvl3pPr>
              <a:defRPr sz="2142"/>
            </a:lvl3pPr>
            <a:lvl4pPr>
              <a:defRPr sz="1785"/>
            </a:lvl4pPr>
            <a:lvl5pPr>
              <a:defRPr sz="1785"/>
            </a:lvl5pPr>
            <a:lvl6pPr>
              <a:defRPr sz="1785"/>
            </a:lvl6pPr>
            <a:lvl7pPr>
              <a:defRPr sz="1785"/>
            </a:lvl7pPr>
            <a:lvl8pPr>
              <a:defRPr sz="1785"/>
            </a:lvl8pPr>
            <a:lvl9pPr>
              <a:defRPr sz="1785"/>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0356" y="1835944"/>
            <a:ext cx="2670645" cy="3401313"/>
          </a:xfrm>
        </p:spPr>
        <p:txBody>
          <a:bodyPr/>
          <a:lstStyle>
            <a:lvl1pPr marL="0" indent="0">
              <a:buNone/>
              <a:defRPr sz="1428"/>
            </a:lvl1pPr>
            <a:lvl2pPr marL="408005" indent="0">
              <a:buNone/>
              <a:defRPr sz="1249"/>
            </a:lvl2pPr>
            <a:lvl3pPr marL="816011" indent="0">
              <a:buNone/>
              <a:defRPr sz="1071"/>
            </a:lvl3pPr>
            <a:lvl4pPr marL="1224016" indent="0">
              <a:buNone/>
              <a:defRPr sz="892"/>
            </a:lvl4pPr>
            <a:lvl5pPr marL="1632021" indent="0">
              <a:buNone/>
              <a:defRPr sz="892"/>
            </a:lvl5pPr>
            <a:lvl6pPr marL="2040026" indent="0">
              <a:buNone/>
              <a:defRPr sz="892"/>
            </a:lvl6pPr>
            <a:lvl7pPr marL="2448032" indent="0">
              <a:buNone/>
              <a:defRPr sz="892"/>
            </a:lvl7pPr>
            <a:lvl8pPr marL="2856037" indent="0">
              <a:buNone/>
              <a:defRPr sz="892"/>
            </a:lvl8pPr>
            <a:lvl9pPr marL="3264042" indent="0">
              <a:buNone/>
              <a:defRPr sz="892"/>
            </a:lvl9pPr>
          </a:lstStyle>
          <a:p>
            <a:pPr lvl="0"/>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31-Oct-23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740796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356" y="407988"/>
            <a:ext cx="2670645" cy="1427956"/>
          </a:xfrm>
        </p:spPr>
        <p:txBody>
          <a:bodyPr anchor="b"/>
          <a:lstStyle>
            <a:lvl1pPr>
              <a:defRPr sz="2856"/>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20248" y="881141"/>
            <a:ext cx="4191953" cy="4349034"/>
          </a:xfrm>
        </p:spPr>
        <p:txBody>
          <a:bodyPr anchor="t"/>
          <a:lstStyle>
            <a:lvl1pPr marL="0" indent="0">
              <a:buNone/>
              <a:defRPr sz="2856"/>
            </a:lvl1pPr>
            <a:lvl2pPr marL="408005" indent="0">
              <a:buNone/>
              <a:defRPr sz="2499"/>
            </a:lvl2pPr>
            <a:lvl3pPr marL="816011" indent="0">
              <a:buNone/>
              <a:defRPr sz="2142"/>
            </a:lvl3pPr>
            <a:lvl4pPr marL="1224016" indent="0">
              <a:buNone/>
              <a:defRPr sz="1785"/>
            </a:lvl4pPr>
            <a:lvl5pPr marL="1632021" indent="0">
              <a:buNone/>
              <a:defRPr sz="1785"/>
            </a:lvl5pPr>
            <a:lvl6pPr marL="2040026" indent="0">
              <a:buNone/>
              <a:defRPr sz="1785"/>
            </a:lvl6pPr>
            <a:lvl7pPr marL="2448032" indent="0">
              <a:buNone/>
              <a:defRPr sz="1785"/>
            </a:lvl7pPr>
            <a:lvl8pPr marL="2856037" indent="0">
              <a:buNone/>
              <a:defRPr sz="1785"/>
            </a:lvl8pPr>
            <a:lvl9pPr marL="3264042" indent="0">
              <a:buNone/>
              <a:defRPr sz="1785"/>
            </a:lvl9pPr>
          </a:lstStyle>
          <a:p>
            <a:r>
              <a:rPr lang="en-US" smtClean="0"/>
              <a:t>Click icon to add picture</a:t>
            </a:r>
            <a:endParaRPr lang="en-US" dirty="0"/>
          </a:p>
        </p:txBody>
      </p:sp>
      <p:sp>
        <p:nvSpPr>
          <p:cNvPr id="4" name="Text Placeholder 3"/>
          <p:cNvSpPr>
            <a:spLocks noGrp="1"/>
          </p:cNvSpPr>
          <p:nvPr>
            <p:ph type="body" sz="half" idx="2"/>
          </p:nvPr>
        </p:nvSpPr>
        <p:spPr>
          <a:xfrm>
            <a:off x="570356" y="1835944"/>
            <a:ext cx="2670645" cy="3401313"/>
          </a:xfrm>
        </p:spPr>
        <p:txBody>
          <a:bodyPr/>
          <a:lstStyle>
            <a:lvl1pPr marL="0" indent="0">
              <a:buNone/>
              <a:defRPr sz="1428"/>
            </a:lvl1pPr>
            <a:lvl2pPr marL="408005" indent="0">
              <a:buNone/>
              <a:defRPr sz="1249"/>
            </a:lvl2pPr>
            <a:lvl3pPr marL="816011" indent="0">
              <a:buNone/>
              <a:defRPr sz="1071"/>
            </a:lvl3pPr>
            <a:lvl4pPr marL="1224016" indent="0">
              <a:buNone/>
              <a:defRPr sz="892"/>
            </a:lvl4pPr>
            <a:lvl5pPr marL="1632021" indent="0">
              <a:buNone/>
              <a:defRPr sz="892"/>
            </a:lvl5pPr>
            <a:lvl6pPr marL="2040026" indent="0">
              <a:buNone/>
              <a:defRPr sz="892"/>
            </a:lvl6pPr>
            <a:lvl7pPr marL="2448032" indent="0">
              <a:buNone/>
              <a:defRPr sz="892"/>
            </a:lvl7pPr>
            <a:lvl8pPr marL="2856037" indent="0">
              <a:buNone/>
              <a:defRPr sz="892"/>
            </a:lvl8pPr>
            <a:lvl9pPr marL="3264042" indent="0">
              <a:buNone/>
              <a:defRPr sz="892"/>
            </a:lvl9pPr>
          </a:lstStyle>
          <a:p>
            <a:pPr lvl="0"/>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31-Oct-23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151818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31-Oct-23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89041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25662" y="325823"/>
            <a:ext cx="1785461" cy="518625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69278" y="325823"/>
            <a:ext cx="5252879" cy="518625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31-Oct-23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24816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EBB4642-FDF5-4FB7-8817-E2177883D92A}"/>
              </a:ext>
            </a:extLst>
          </p:cNvPr>
          <p:cNvSpPr>
            <a:spLocks noGrp="1"/>
          </p:cNvSpPr>
          <p:nvPr>
            <p:ph type="pic" sz="quarter" idx="10" hasCustomPrompt="1"/>
          </p:nvPr>
        </p:nvSpPr>
        <p:spPr>
          <a:xfrm>
            <a:off x="4360148" y="1"/>
            <a:ext cx="3920252" cy="4045876"/>
          </a:xfrm>
          <a:prstGeom prst="rect">
            <a:avLst/>
          </a:prstGeom>
          <a:solidFill>
            <a:schemeClr val="bg1">
              <a:lumMod val="85000"/>
              <a:alpha val="30000"/>
            </a:schemeClr>
          </a:solidFill>
        </p:spPr>
        <p:txBody>
          <a:bodyPr wrap="square" anchor="ctr">
            <a:noAutofit/>
          </a:bodyPr>
          <a:lstStyle>
            <a:lvl1pPr marL="0" indent="0" algn="ctr">
              <a:buNone/>
              <a:defRPr sz="951" b="1">
                <a:solidFill>
                  <a:schemeClr val="bg1">
                    <a:lumMod val="85000"/>
                  </a:schemeClr>
                </a:solidFill>
              </a:defRPr>
            </a:lvl1pPr>
          </a:lstStyle>
          <a:p>
            <a:r>
              <a:rPr lang="id-ID"/>
              <a:t>IMAGE PLACEHOLDER</a:t>
            </a:r>
            <a:endParaRPr lang="en-US"/>
          </a:p>
        </p:txBody>
      </p:sp>
    </p:spTree>
    <p:extLst>
      <p:ext uri="{BB962C8B-B14F-4D97-AF65-F5344CB8AC3E}">
        <p14:creationId xmlns:p14="http://schemas.microsoft.com/office/powerpoint/2010/main" val="175479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851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3">
    <p:bg>
      <p:bgPr>
        <a:blipFill dpi="0" rotWithShape="0">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650FBC8-06C4-A01F-3BDE-0A28E80A40F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52834" y="658933"/>
            <a:ext cx="1589050" cy="401512"/>
          </a:xfrm>
          <a:prstGeom prst="rect">
            <a:avLst/>
          </a:prstGeom>
        </p:spPr>
      </p:pic>
      <p:sp>
        <p:nvSpPr>
          <p:cNvPr id="13" name="Title 1">
            <a:extLst>
              <a:ext uri="{FF2B5EF4-FFF2-40B4-BE49-F238E27FC236}">
                <a16:creationId xmlns:a16="http://schemas.microsoft.com/office/drawing/2014/main" id="{CA415BAB-3117-FEE6-AE3E-8B32D1E9C66A}"/>
              </a:ext>
            </a:extLst>
          </p:cNvPr>
          <p:cNvSpPr>
            <a:spLocks noGrp="1"/>
          </p:cNvSpPr>
          <p:nvPr>
            <p:ph type="ctrTitle" hasCustomPrompt="1"/>
          </p:nvPr>
        </p:nvSpPr>
        <p:spPr>
          <a:xfrm>
            <a:off x="356733" y="2120556"/>
            <a:ext cx="3531016" cy="2262113"/>
          </a:xfrm>
        </p:spPr>
        <p:txBody>
          <a:bodyPr anchor="b"/>
          <a:lstStyle>
            <a:lvl1pPr algn="l">
              <a:defRPr sz="4075" b="1">
                <a:solidFill>
                  <a:schemeClr val="bg1"/>
                </a:solidFill>
              </a:defRPr>
            </a:lvl1pPr>
          </a:lstStyle>
          <a:p>
            <a:r>
              <a:rPr lang="en-US"/>
              <a:t>Click to add presentation title</a:t>
            </a:r>
          </a:p>
        </p:txBody>
      </p:sp>
      <p:sp>
        <p:nvSpPr>
          <p:cNvPr id="14" name="Subtitle 2">
            <a:extLst>
              <a:ext uri="{FF2B5EF4-FFF2-40B4-BE49-F238E27FC236}">
                <a16:creationId xmlns:a16="http://schemas.microsoft.com/office/drawing/2014/main" id="{C50C558D-B804-E04F-9F61-4CF1345CD935}"/>
              </a:ext>
            </a:extLst>
          </p:cNvPr>
          <p:cNvSpPr>
            <a:spLocks noGrp="1"/>
          </p:cNvSpPr>
          <p:nvPr>
            <p:ph type="subTitle" idx="1" hasCustomPrompt="1"/>
          </p:nvPr>
        </p:nvSpPr>
        <p:spPr>
          <a:xfrm>
            <a:off x="356733" y="4823302"/>
            <a:ext cx="4163422" cy="436822"/>
          </a:xfrm>
        </p:spPr>
        <p:txBody>
          <a:bodyPr anchor="t"/>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US"/>
              <a:t>Click to add subtext</a:t>
            </a:r>
          </a:p>
        </p:txBody>
      </p:sp>
      <p:cxnSp>
        <p:nvCxnSpPr>
          <p:cNvPr id="15" name="Straight Connector 14">
            <a:extLst>
              <a:ext uri="{FF2B5EF4-FFF2-40B4-BE49-F238E27FC236}">
                <a16:creationId xmlns:a16="http://schemas.microsoft.com/office/drawing/2014/main" id="{CCCB03F0-A3C9-7EE9-562E-0CBA0909B663}"/>
              </a:ext>
            </a:extLst>
          </p:cNvPr>
          <p:cNvCxnSpPr>
            <a:cxnSpLocks/>
          </p:cNvCxnSpPr>
          <p:nvPr userDrawn="1"/>
        </p:nvCxnSpPr>
        <p:spPr>
          <a:xfrm>
            <a:off x="452834" y="4602985"/>
            <a:ext cx="323453"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465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665539B-6477-4E9F-9DEF-1A1F461E9169}"/>
              </a:ext>
            </a:extLst>
          </p:cNvPr>
          <p:cNvSpPr>
            <a:spLocks noGrp="1"/>
          </p:cNvSpPr>
          <p:nvPr>
            <p:ph type="pic" sz="quarter" idx="10"/>
          </p:nvPr>
        </p:nvSpPr>
        <p:spPr>
          <a:xfrm>
            <a:off x="4357240" y="767269"/>
            <a:ext cx="3098631" cy="4071310"/>
          </a:xfrm>
          <a:custGeom>
            <a:avLst/>
            <a:gdLst>
              <a:gd name="connsiteX0" fmla="*/ 2281200 w 4562401"/>
              <a:gd name="connsiteY0" fmla="*/ 0 h 4562401"/>
              <a:gd name="connsiteX1" fmla="*/ 4562401 w 4562401"/>
              <a:gd name="connsiteY1" fmla="*/ 2281201 h 4562401"/>
              <a:gd name="connsiteX2" fmla="*/ 2281200 w 4562401"/>
              <a:gd name="connsiteY2" fmla="*/ 4562401 h 4562401"/>
              <a:gd name="connsiteX3" fmla="*/ 0 w 4562401"/>
              <a:gd name="connsiteY3" fmla="*/ 2281201 h 4562401"/>
              <a:gd name="connsiteX4" fmla="*/ 2281200 w 4562401"/>
              <a:gd name="connsiteY4" fmla="*/ 0 h 4562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401" h="4562401">
                <a:moveTo>
                  <a:pt x="2281200" y="0"/>
                </a:moveTo>
                <a:cubicBezTo>
                  <a:pt x="3541072" y="0"/>
                  <a:pt x="4562401" y="1021329"/>
                  <a:pt x="4562401" y="2281201"/>
                </a:cubicBezTo>
                <a:cubicBezTo>
                  <a:pt x="4562401" y="3541073"/>
                  <a:pt x="3541072" y="4562401"/>
                  <a:pt x="2281200" y="4562401"/>
                </a:cubicBezTo>
                <a:cubicBezTo>
                  <a:pt x="1021329" y="4562401"/>
                  <a:pt x="0" y="3541073"/>
                  <a:pt x="0" y="2281201"/>
                </a:cubicBezTo>
                <a:cubicBezTo>
                  <a:pt x="0" y="1021329"/>
                  <a:pt x="1021329" y="0"/>
                  <a:pt x="2281200" y="0"/>
                </a:cubicBezTo>
                <a:close/>
              </a:path>
            </a:pathLst>
          </a:custGeom>
        </p:spPr>
        <p:txBody>
          <a:bodyPr wrap="square">
            <a:noAutofit/>
          </a:bodyPr>
          <a:lstStyle>
            <a:lvl1pPr marL="0" indent="0">
              <a:buNone/>
              <a:defRPr sz="1630"/>
            </a:lvl1pPr>
          </a:lstStyle>
          <a:p>
            <a:endParaRPr lang="en-ID"/>
          </a:p>
        </p:txBody>
      </p:sp>
    </p:spTree>
    <p:extLst>
      <p:ext uri="{BB962C8B-B14F-4D97-AF65-F5344CB8AC3E}">
        <p14:creationId xmlns:p14="http://schemas.microsoft.com/office/powerpoint/2010/main" val="393162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8E58BC-BD4D-4998-A593-314BCFA56428}"/>
              </a:ext>
            </a:extLst>
          </p:cNvPr>
          <p:cNvSpPr>
            <a:spLocks noGrp="1"/>
          </p:cNvSpPr>
          <p:nvPr>
            <p:ph type="pic" sz="quarter" idx="12"/>
          </p:nvPr>
        </p:nvSpPr>
        <p:spPr>
          <a:xfrm>
            <a:off x="6533753" y="4030522"/>
            <a:ext cx="1746647" cy="2089291"/>
          </a:xfrm>
          <a:custGeom>
            <a:avLst/>
            <a:gdLst>
              <a:gd name="connsiteX0" fmla="*/ 0 w 2571750"/>
              <a:gd name="connsiteY0" fmla="*/ 0 h 2571750"/>
              <a:gd name="connsiteX1" fmla="*/ 2571750 w 2571750"/>
              <a:gd name="connsiteY1" fmla="*/ 0 h 2571750"/>
              <a:gd name="connsiteX2" fmla="*/ 2571750 w 2571750"/>
              <a:gd name="connsiteY2" fmla="*/ 2571750 h 2571750"/>
              <a:gd name="connsiteX3" fmla="*/ 0 w 2571750"/>
              <a:gd name="connsiteY3" fmla="*/ 2571750 h 2571750"/>
            </a:gdLst>
            <a:ahLst/>
            <a:cxnLst>
              <a:cxn ang="0">
                <a:pos x="connsiteX0" y="connsiteY0"/>
              </a:cxn>
              <a:cxn ang="0">
                <a:pos x="connsiteX1" y="connsiteY1"/>
              </a:cxn>
              <a:cxn ang="0">
                <a:pos x="connsiteX2" y="connsiteY2"/>
              </a:cxn>
              <a:cxn ang="0">
                <a:pos x="connsiteX3" y="connsiteY3"/>
              </a:cxn>
            </a:cxnLst>
            <a:rect l="l" t="t" r="r" b="b"/>
            <a:pathLst>
              <a:path w="2571750" h="2571750">
                <a:moveTo>
                  <a:pt x="0" y="0"/>
                </a:moveTo>
                <a:lnTo>
                  <a:pt x="2571750" y="0"/>
                </a:lnTo>
                <a:lnTo>
                  <a:pt x="2571750" y="2571750"/>
                </a:lnTo>
                <a:lnTo>
                  <a:pt x="0" y="2571750"/>
                </a:lnTo>
                <a:close/>
              </a:path>
            </a:pathLst>
          </a:custGeom>
        </p:spPr>
        <p:txBody>
          <a:bodyPr wrap="square">
            <a:noAutofit/>
          </a:bodyPr>
          <a:lstStyle>
            <a:lvl1pPr marL="0" indent="0">
              <a:buNone/>
              <a:defRPr sz="1630"/>
            </a:lvl1pPr>
          </a:lstStyle>
          <a:p>
            <a:endParaRPr lang="en-ID"/>
          </a:p>
        </p:txBody>
      </p:sp>
      <p:sp>
        <p:nvSpPr>
          <p:cNvPr id="7" name="Picture Placeholder 6">
            <a:extLst>
              <a:ext uri="{FF2B5EF4-FFF2-40B4-BE49-F238E27FC236}">
                <a16:creationId xmlns:a16="http://schemas.microsoft.com/office/drawing/2014/main" id="{D00724FF-9833-4FD5-8733-F7058E30D869}"/>
              </a:ext>
            </a:extLst>
          </p:cNvPr>
          <p:cNvSpPr>
            <a:spLocks noGrp="1"/>
          </p:cNvSpPr>
          <p:nvPr>
            <p:ph type="pic" sz="quarter" idx="11"/>
          </p:nvPr>
        </p:nvSpPr>
        <p:spPr>
          <a:xfrm>
            <a:off x="6533753" y="1"/>
            <a:ext cx="1746647" cy="2085269"/>
          </a:xfrm>
          <a:custGeom>
            <a:avLst/>
            <a:gdLst>
              <a:gd name="connsiteX0" fmla="*/ 0 w 2571750"/>
              <a:gd name="connsiteY0" fmla="*/ 0 h 2571750"/>
              <a:gd name="connsiteX1" fmla="*/ 2571750 w 2571750"/>
              <a:gd name="connsiteY1" fmla="*/ 0 h 2571750"/>
              <a:gd name="connsiteX2" fmla="*/ 2571750 w 2571750"/>
              <a:gd name="connsiteY2" fmla="*/ 2571750 h 2571750"/>
              <a:gd name="connsiteX3" fmla="*/ 0 w 2571750"/>
              <a:gd name="connsiteY3" fmla="*/ 2571750 h 2571750"/>
            </a:gdLst>
            <a:ahLst/>
            <a:cxnLst>
              <a:cxn ang="0">
                <a:pos x="connsiteX0" y="connsiteY0"/>
              </a:cxn>
              <a:cxn ang="0">
                <a:pos x="connsiteX1" y="connsiteY1"/>
              </a:cxn>
              <a:cxn ang="0">
                <a:pos x="connsiteX2" y="connsiteY2"/>
              </a:cxn>
              <a:cxn ang="0">
                <a:pos x="connsiteX3" y="connsiteY3"/>
              </a:cxn>
            </a:cxnLst>
            <a:rect l="l" t="t" r="r" b="b"/>
            <a:pathLst>
              <a:path w="2571750" h="2571750">
                <a:moveTo>
                  <a:pt x="0" y="0"/>
                </a:moveTo>
                <a:lnTo>
                  <a:pt x="2571750" y="0"/>
                </a:lnTo>
                <a:lnTo>
                  <a:pt x="2571750" y="2571750"/>
                </a:lnTo>
                <a:lnTo>
                  <a:pt x="0" y="2571750"/>
                </a:lnTo>
                <a:close/>
              </a:path>
            </a:pathLst>
          </a:custGeom>
        </p:spPr>
        <p:txBody>
          <a:bodyPr wrap="square">
            <a:noAutofit/>
          </a:bodyPr>
          <a:lstStyle>
            <a:lvl1pPr marL="0" indent="0">
              <a:buNone/>
              <a:defRPr sz="1630"/>
            </a:lvl1pPr>
          </a:lstStyle>
          <a:p>
            <a:endParaRPr lang="en-ID"/>
          </a:p>
        </p:txBody>
      </p:sp>
      <p:sp>
        <p:nvSpPr>
          <p:cNvPr id="6" name="Picture Placeholder 5">
            <a:extLst>
              <a:ext uri="{FF2B5EF4-FFF2-40B4-BE49-F238E27FC236}">
                <a16:creationId xmlns:a16="http://schemas.microsoft.com/office/drawing/2014/main" id="{7F176D5D-A683-49B3-BC53-455AC9AD8893}"/>
              </a:ext>
            </a:extLst>
          </p:cNvPr>
          <p:cNvSpPr>
            <a:spLocks noGrp="1"/>
          </p:cNvSpPr>
          <p:nvPr>
            <p:ph type="pic" sz="quarter" idx="10"/>
          </p:nvPr>
        </p:nvSpPr>
        <p:spPr>
          <a:xfrm>
            <a:off x="3554486" y="2085270"/>
            <a:ext cx="1746647" cy="1945253"/>
          </a:xfrm>
          <a:custGeom>
            <a:avLst/>
            <a:gdLst>
              <a:gd name="connsiteX0" fmla="*/ 0 w 2571750"/>
              <a:gd name="connsiteY0" fmla="*/ 0 h 2571750"/>
              <a:gd name="connsiteX1" fmla="*/ 2571750 w 2571750"/>
              <a:gd name="connsiteY1" fmla="*/ 0 h 2571750"/>
              <a:gd name="connsiteX2" fmla="*/ 2571750 w 2571750"/>
              <a:gd name="connsiteY2" fmla="*/ 2571750 h 2571750"/>
              <a:gd name="connsiteX3" fmla="*/ 0 w 2571750"/>
              <a:gd name="connsiteY3" fmla="*/ 2571750 h 2571750"/>
            </a:gdLst>
            <a:ahLst/>
            <a:cxnLst>
              <a:cxn ang="0">
                <a:pos x="connsiteX0" y="connsiteY0"/>
              </a:cxn>
              <a:cxn ang="0">
                <a:pos x="connsiteX1" y="connsiteY1"/>
              </a:cxn>
              <a:cxn ang="0">
                <a:pos x="connsiteX2" y="connsiteY2"/>
              </a:cxn>
              <a:cxn ang="0">
                <a:pos x="connsiteX3" y="connsiteY3"/>
              </a:cxn>
            </a:cxnLst>
            <a:rect l="l" t="t" r="r" b="b"/>
            <a:pathLst>
              <a:path w="2571750" h="2571750">
                <a:moveTo>
                  <a:pt x="0" y="0"/>
                </a:moveTo>
                <a:lnTo>
                  <a:pt x="2571750" y="0"/>
                </a:lnTo>
                <a:lnTo>
                  <a:pt x="2571750" y="2571750"/>
                </a:lnTo>
                <a:lnTo>
                  <a:pt x="0" y="2571750"/>
                </a:lnTo>
                <a:close/>
              </a:path>
            </a:pathLst>
          </a:custGeom>
        </p:spPr>
        <p:txBody>
          <a:bodyPr wrap="square">
            <a:noAutofit/>
          </a:bodyPr>
          <a:lstStyle>
            <a:lvl1pPr marL="0" indent="0">
              <a:buNone/>
              <a:defRPr sz="1630"/>
            </a:lvl1pPr>
          </a:lstStyle>
          <a:p>
            <a:endParaRPr lang="en-ID"/>
          </a:p>
        </p:txBody>
      </p:sp>
    </p:spTree>
    <p:extLst>
      <p:ext uri="{BB962C8B-B14F-4D97-AF65-F5344CB8AC3E}">
        <p14:creationId xmlns:p14="http://schemas.microsoft.com/office/powerpoint/2010/main" val="40138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60000" decel="40000" fill="hold" grpId="0" nodeType="withEffect" nodePh="1">
                                  <p:stCondLst>
                                    <p:cond delay="25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1+#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accel="60000" decel="40000" fill="hold" grpId="0" nodeType="with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250" fill="hold"/>
                                        <p:tgtEl>
                                          <p:spTgt spid="6"/>
                                        </p:tgtEl>
                                        <p:attrNameLst>
                                          <p:attrName>ppt_x</p:attrName>
                                        </p:attrNameLst>
                                      </p:cBhvr>
                                      <p:tavLst>
                                        <p:tav tm="0">
                                          <p:val>
                                            <p:strVal val="1+#ppt_w/2"/>
                                          </p:val>
                                        </p:tav>
                                        <p:tav tm="100000">
                                          <p:val>
                                            <p:strVal val="#ppt_x"/>
                                          </p:val>
                                        </p:tav>
                                      </p:tavLst>
                                    </p:anim>
                                    <p:anim calcmode="lin" valueType="num">
                                      <p:cBhvr additive="base">
                                        <p:cTn id="12" dur="12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accel="60000" decel="40000" fill="hold" grpId="0" nodeType="withEffect" nodePh="1">
                                  <p:stCondLst>
                                    <p:cond delay="50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50" fill="hold"/>
                                        <p:tgtEl>
                                          <p:spTgt spid="8"/>
                                        </p:tgtEl>
                                        <p:attrNameLst>
                                          <p:attrName>ppt_x</p:attrName>
                                        </p:attrNameLst>
                                      </p:cBhvr>
                                      <p:tavLst>
                                        <p:tav tm="0">
                                          <p:val>
                                            <p:strVal val="1+#ppt_w/2"/>
                                          </p:val>
                                        </p:tav>
                                        <p:tav tm="100000">
                                          <p:val>
                                            <p:strVal val="#ppt_x"/>
                                          </p:val>
                                        </p:tav>
                                      </p:tavLst>
                                    </p:anim>
                                    <p:anim calcmode="lin" valueType="num">
                                      <p:cBhvr additive="base">
                                        <p:cTn id="16"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6"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F22D8B-8B07-431F-82FF-0ADE70DD620A}"/>
              </a:ext>
            </a:extLst>
          </p:cNvPr>
          <p:cNvSpPr>
            <a:spLocks noGrp="1"/>
          </p:cNvSpPr>
          <p:nvPr>
            <p:ph type="pic" sz="quarter" idx="10"/>
          </p:nvPr>
        </p:nvSpPr>
        <p:spPr>
          <a:xfrm>
            <a:off x="0" y="0"/>
            <a:ext cx="3764995" cy="6119813"/>
          </a:xfrm>
          <a:custGeom>
            <a:avLst/>
            <a:gdLst>
              <a:gd name="connsiteX0" fmla="*/ 0 w 3009900"/>
              <a:gd name="connsiteY0" fmla="*/ 0 h 4953000"/>
              <a:gd name="connsiteX1" fmla="*/ 3009900 w 3009900"/>
              <a:gd name="connsiteY1" fmla="*/ 0 h 4953000"/>
              <a:gd name="connsiteX2" fmla="*/ 3009900 w 3009900"/>
              <a:gd name="connsiteY2" fmla="*/ 4953000 h 4953000"/>
              <a:gd name="connsiteX3" fmla="*/ 0 w 3009900"/>
              <a:gd name="connsiteY3" fmla="*/ 4953000 h 4953000"/>
            </a:gdLst>
            <a:ahLst/>
            <a:cxnLst>
              <a:cxn ang="0">
                <a:pos x="connsiteX0" y="connsiteY0"/>
              </a:cxn>
              <a:cxn ang="0">
                <a:pos x="connsiteX1" y="connsiteY1"/>
              </a:cxn>
              <a:cxn ang="0">
                <a:pos x="connsiteX2" y="connsiteY2"/>
              </a:cxn>
              <a:cxn ang="0">
                <a:pos x="connsiteX3" y="connsiteY3"/>
              </a:cxn>
            </a:cxnLst>
            <a:rect l="l" t="t" r="r" b="b"/>
            <a:pathLst>
              <a:path w="3009900" h="4953000">
                <a:moveTo>
                  <a:pt x="0" y="0"/>
                </a:moveTo>
                <a:lnTo>
                  <a:pt x="3009900" y="0"/>
                </a:lnTo>
                <a:lnTo>
                  <a:pt x="3009900" y="4953000"/>
                </a:lnTo>
                <a:lnTo>
                  <a:pt x="0" y="4953000"/>
                </a:lnTo>
                <a:close/>
              </a:path>
            </a:pathLst>
          </a:custGeom>
        </p:spPr>
        <p:txBody>
          <a:bodyPr wrap="square">
            <a:noAutofit/>
          </a:bodyPr>
          <a:lstStyle>
            <a:lvl1pPr marL="0" indent="0">
              <a:buNone/>
              <a:defRPr sz="1630"/>
            </a:lvl1pPr>
          </a:lstStyle>
          <a:p>
            <a:endParaRPr lang="en-ID"/>
          </a:p>
        </p:txBody>
      </p:sp>
    </p:spTree>
    <p:extLst>
      <p:ext uri="{BB962C8B-B14F-4D97-AF65-F5344CB8AC3E}">
        <p14:creationId xmlns:p14="http://schemas.microsoft.com/office/powerpoint/2010/main" val="1977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FF12E37-CA16-4675-96A6-796E9C4E116B}"/>
              </a:ext>
            </a:extLst>
          </p:cNvPr>
          <p:cNvSpPr>
            <a:spLocks noGrp="1"/>
          </p:cNvSpPr>
          <p:nvPr>
            <p:ph type="pic" sz="quarter" idx="10"/>
          </p:nvPr>
        </p:nvSpPr>
        <p:spPr>
          <a:xfrm>
            <a:off x="5398433" y="849974"/>
            <a:ext cx="2044224" cy="4419865"/>
          </a:xfrm>
          <a:custGeom>
            <a:avLst/>
            <a:gdLst>
              <a:gd name="connsiteX0" fmla="*/ 0 w 3009900"/>
              <a:gd name="connsiteY0" fmla="*/ 0 h 4953000"/>
              <a:gd name="connsiteX1" fmla="*/ 3009900 w 3009900"/>
              <a:gd name="connsiteY1" fmla="*/ 0 h 4953000"/>
              <a:gd name="connsiteX2" fmla="*/ 3009900 w 3009900"/>
              <a:gd name="connsiteY2" fmla="*/ 4953000 h 4953000"/>
              <a:gd name="connsiteX3" fmla="*/ 0 w 3009900"/>
              <a:gd name="connsiteY3" fmla="*/ 4953000 h 4953000"/>
            </a:gdLst>
            <a:ahLst/>
            <a:cxnLst>
              <a:cxn ang="0">
                <a:pos x="connsiteX0" y="connsiteY0"/>
              </a:cxn>
              <a:cxn ang="0">
                <a:pos x="connsiteX1" y="connsiteY1"/>
              </a:cxn>
              <a:cxn ang="0">
                <a:pos x="connsiteX2" y="connsiteY2"/>
              </a:cxn>
              <a:cxn ang="0">
                <a:pos x="connsiteX3" y="connsiteY3"/>
              </a:cxn>
            </a:cxnLst>
            <a:rect l="l" t="t" r="r" b="b"/>
            <a:pathLst>
              <a:path w="3009900" h="4953000">
                <a:moveTo>
                  <a:pt x="0" y="0"/>
                </a:moveTo>
                <a:lnTo>
                  <a:pt x="3009900" y="0"/>
                </a:lnTo>
                <a:lnTo>
                  <a:pt x="3009900" y="4953000"/>
                </a:lnTo>
                <a:lnTo>
                  <a:pt x="0" y="4953000"/>
                </a:lnTo>
                <a:close/>
              </a:path>
            </a:pathLst>
          </a:custGeom>
        </p:spPr>
        <p:txBody>
          <a:bodyPr wrap="square">
            <a:noAutofit/>
          </a:bodyPr>
          <a:lstStyle>
            <a:lvl1pPr marL="0" indent="0">
              <a:buNone/>
              <a:defRPr sz="1630"/>
            </a:lvl1pPr>
          </a:lstStyle>
          <a:p>
            <a:endParaRPr lang="en-ID"/>
          </a:p>
        </p:txBody>
      </p:sp>
    </p:spTree>
    <p:extLst>
      <p:ext uri="{BB962C8B-B14F-4D97-AF65-F5344CB8AC3E}">
        <p14:creationId xmlns:p14="http://schemas.microsoft.com/office/powerpoint/2010/main" val="28017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5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F22D8B-8B07-431F-82FF-0ADE70DD620A}"/>
              </a:ext>
            </a:extLst>
          </p:cNvPr>
          <p:cNvSpPr>
            <a:spLocks noGrp="1"/>
          </p:cNvSpPr>
          <p:nvPr>
            <p:ph type="pic" sz="quarter" idx="10"/>
          </p:nvPr>
        </p:nvSpPr>
        <p:spPr>
          <a:xfrm>
            <a:off x="1252411" y="1618350"/>
            <a:ext cx="3105150" cy="2366328"/>
          </a:xfrm>
          <a:custGeom>
            <a:avLst/>
            <a:gdLst>
              <a:gd name="connsiteX0" fmla="*/ 0 w 3009900"/>
              <a:gd name="connsiteY0" fmla="*/ 0 h 4953000"/>
              <a:gd name="connsiteX1" fmla="*/ 3009900 w 3009900"/>
              <a:gd name="connsiteY1" fmla="*/ 0 h 4953000"/>
              <a:gd name="connsiteX2" fmla="*/ 3009900 w 3009900"/>
              <a:gd name="connsiteY2" fmla="*/ 4953000 h 4953000"/>
              <a:gd name="connsiteX3" fmla="*/ 0 w 3009900"/>
              <a:gd name="connsiteY3" fmla="*/ 4953000 h 4953000"/>
            </a:gdLst>
            <a:ahLst/>
            <a:cxnLst>
              <a:cxn ang="0">
                <a:pos x="connsiteX0" y="connsiteY0"/>
              </a:cxn>
              <a:cxn ang="0">
                <a:pos x="connsiteX1" y="connsiteY1"/>
              </a:cxn>
              <a:cxn ang="0">
                <a:pos x="connsiteX2" y="connsiteY2"/>
              </a:cxn>
              <a:cxn ang="0">
                <a:pos x="connsiteX3" y="connsiteY3"/>
              </a:cxn>
            </a:cxnLst>
            <a:rect l="l" t="t" r="r" b="b"/>
            <a:pathLst>
              <a:path w="3009900" h="4953000">
                <a:moveTo>
                  <a:pt x="0" y="0"/>
                </a:moveTo>
                <a:lnTo>
                  <a:pt x="3009900" y="0"/>
                </a:lnTo>
                <a:lnTo>
                  <a:pt x="3009900" y="4953000"/>
                </a:lnTo>
                <a:lnTo>
                  <a:pt x="0" y="4953000"/>
                </a:lnTo>
                <a:close/>
              </a:path>
            </a:pathLst>
          </a:custGeom>
        </p:spPr>
        <p:txBody>
          <a:bodyPr wrap="square">
            <a:noAutofit/>
          </a:bodyPr>
          <a:lstStyle>
            <a:lvl1pPr marL="0" indent="0">
              <a:buNone/>
              <a:defRPr sz="1630"/>
            </a:lvl1pPr>
          </a:lstStyle>
          <a:p>
            <a:endParaRPr lang="en-ID"/>
          </a:p>
        </p:txBody>
      </p:sp>
    </p:spTree>
    <p:extLst>
      <p:ext uri="{BB962C8B-B14F-4D97-AF65-F5344CB8AC3E}">
        <p14:creationId xmlns:p14="http://schemas.microsoft.com/office/powerpoint/2010/main" val="349517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FDBD37-01DF-4C2F-83AA-AE9DB4193086}"/>
              </a:ext>
            </a:extLst>
          </p:cNvPr>
          <p:cNvSpPr>
            <a:spLocks noGrp="1"/>
          </p:cNvSpPr>
          <p:nvPr>
            <p:ph type="pic" sz="quarter" idx="10"/>
          </p:nvPr>
        </p:nvSpPr>
        <p:spPr>
          <a:xfrm>
            <a:off x="3153772" y="781976"/>
            <a:ext cx="2674853" cy="4555861"/>
          </a:xfrm>
          <a:custGeom>
            <a:avLst/>
            <a:gdLst>
              <a:gd name="connsiteX0" fmla="*/ 0 w 3938434"/>
              <a:gd name="connsiteY0" fmla="*/ 0 h 5105400"/>
              <a:gd name="connsiteX1" fmla="*/ 3938434 w 3938434"/>
              <a:gd name="connsiteY1" fmla="*/ 0 h 5105400"/>
              <a:gd name="connsiteX2" fmla="*/ 3938434 w 3938434"/>
              <a:gd name="connsiteY2" fmla="*/ 5105400 h 5105400"/>
              <a:gd name="connsiteX3" fmla="*/ 0 w 3938434"/>
              <a:gd name="connsiteY3" fmla="*/ 5105400 h 5105400"/>
            </a:gdLst>
            <a:ahLst/>
            <a:cxnLst>
              <a:cxn ang="0">
                <a:pos x="connsiteX0" y="connsiteY0"/>
              </a:cxn>
              <a:cxn ang="0">
                <a:pos x="connsiteX1" y="connsiteY1"/>
              </a:cxn>
              <a:cxn ang="0">
                <a:pos x="connsiteX2" y="connsiteY2"/>
              </a:cxn>
              <a:cxn ang="0">
                <a:pos x="connsiteX3" y="connsiteY3"/>
              </a:cxn>
            </a:cxnLst>
            <a:rect l="l" t="t" r="r" b="b"/>
            <a:pathLst>
              <a:path w="3938434" h="5105400">
                <a:moveTo>
                  <a:pt x="0" y="0"/>
                </a:moveTo>
                <a:lnTo>
                  <a:pt x="3938434" y="0"/>
                </a:lnTo>
                <a:lnTo>
                  <a:pt x="3938434" y="5105400"/>
                </a:lnTo>
                <a:lnTo>
                  <a:pt x="0" y="5105400"/>
                </a:lnTo>
                <a:close/>
              </a:path>
            </a:pathLst>
          </a:custGeom>
        </p:spPr>
        <p:txBody>
          <a:bodyPr wrap="square">
            <a:noAutofit/>
          </a:bodyPr>
          <a:lstStyle>
            <a:lvl1pPr marL="0" indent="0">
              <a:buNone/>
              <a:defRPr sz="1630"/>
            </a:lvl1pPr>
          </a:lstStyle>
          <a:p>
            <a:endParaRPr lang="en-ID"/>
          </a:p>
        </p:txBody>
      </p:sp>
    </p:spTree>
    <p:extLst>
      <p:ext uri="{BB962C8B-B14F-4D97-AF65-F5344CB8AC3E}">
        <p14:creationId xmlns:p14="http://schemas.microsoft.com/office/powerpoint/2010/main" val="426227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5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BB4129B-94D6-478E-A260-88A088632B79}"/>
              </a:ext>
            </a:extLst>
          </p:cNvPr>
          <p:cNvSpPr>
            <a:spLocks noGrp="1"/>
          </p:cNvSpPr>
          <p:nvPr>
            <p:ph type="pic" sz="quarter" idx="10"/>
          </p:nvPr>
        </p:nvSpPr>
        <p:spPr>
          <a:xfrm>
            <a:off x="4463654" y="1"/>
            <a:ext cx="3051241" cy="3062823"/>
          </a:xfrm>
          <a:custGeom>
            <a:avLst/>
            <a:gdLst>
              <a:gd name="connsiteX0" fmla="*/ 0 w 4492625"/>
              <a:gd name="connsiteY0" fmla="*/ 0 h 3432268"/>
              <a:gd name="connsiteX1" fmla="*/ 4492625 w 4492625"/>
              <a:gd name="connsiteY1" fmla="*/ 0 h 3432268"/>
              <a:gd name="connsiteX2" fmla="*/ 4492625 w 4492625"/>
              <a:gd name="connsiteY2" fmla="*/ 3432268 h 3432268"/>
              <a:gd name="connsiteX3" fmla="*/ 0 w 4492625"/>
              <a:gd name="connsiteY3" fmla="*/ 3432268 h 3432268"/>
            </a:gdLst>
            <a:ahLst/>
            <a:cxnLst>
              <a:cxn ang="0">
                <a:pos x="connsiteX0" y="connsiteY0"/>
              </a:cxn>
              <a:cxn ang="0">
                <a:pos x="connsiteX1" y="connsiteY1"/>
              </a:cxn>
              <a:cxn ang="0">
                <a:pos x="connsiteX2" y="connsiteY2"/>
              </a:cxn>
              <a:cxn ang="0">
                <a:pos x="connsiteX3" y="connsiteY3"/>
              </a:cxn>
            </a:cxnLst>
            <a:rect l="l" t="t" r="r" b="b"/>
            <a:pathLst>
              <a:path w="4492625" h="3432268">
                <a:moveTo>
                  <a:pt x="0" y="0"/>
                </a:moveTo>
                <a:lnTo>
                  <a:pt x="4492625" y="0"/>
                </a:lnTo>
                <a:lnTo>
                  <a:pt x="4492625" y="3432268"/>
                </a:lnTo>
                <a:lnTo>
                  <a:pt x="0" y="3432268"/>
                </a:lnTo>
                <a:close/>
              </a:path>
            </a:pathLst>
          </a:custGeom>
        </p:spPr>
        <p:txBody>
          <a:bodyPr wrap="square">
            <a:noAutofit/>
          </a:bodyPr>
          <a:lstStyle>
            <a:lvl1pPr marL="0" indent="0">
              <a:buNone/>
              <a:defRPr sz="1630"/>
            </a:lvl1pPr>
          </a:lstStyle>
          <a:p>
            <a:endParaRPr lang="en-ID"/>
          </a:p>
        </p:txBody>
      </p:sp>
    </p:spTree>
    <p:extLst>
      <p:ext uri="{BB962C8B-B14F-4D97-AF65-F5344CB8AC3E}">
        <p14:creationId xmlns:p14="http://schemas.microsoft.com/office/powerpoint/2010/main" val="100744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F22D8B-8B07-431F-82FF-0ADE70DD620A}"/>
              </a:ext>
            </a:extLst>
          </p:cNvPr>
          <p:cNvSpPr>
            <a:spLocks noGrp="1"/>
          </p:cNvSpPr>
          <p:nvPr>
            <p:ph type="pic" sz="quarter" idx="10"/>
          </p:nvPr>
        </p:nvSpPr>
        <p:spPr>
          <a:xfrm>
            <a:off x="5398724" y="849974"/>
            <a:ext cx="2044224" cy="4419865"/>
          </a:xfrm>
          <a:custGeom>
            <a:avLst/>
            <a:gdLst>
              <a:gd name="connsiteX0" fmla="*/ 0 w 3009900"/>
              <a:gd name="connsiteY0" fmla="*/ 0 h 4953000"/>
              <a:gd name="connsiteX1" fmla="*/ 3009900 w 3009900"/>
              <a:gd name="connsiteY1" fmla="*/ 0 h 4953000"/>
              <a:gd name="connsiteX2" fmla="*/ 3009900 w 3009900"/>
              <a:gd name="connsiteY2" fmla="*/ 4953000 h 4953000"/>
              <a:gd name="connsiteX3" fmla="*/ 0 w 3009900"/>
              <a:gd name="connsiteY3" fmla="*/ 4953000 h 4953000"/>
            </a:gdLst>
            <a:ahLst/>
            <a:cxnLst>
              <a:cxn ang="0">
                <a:pos x="connsiteX0" y="connsiteY0"/>
              </a:cxn>
              <a:cxn ang="0">
                <a:pos x="connsiteX1" y="connsiteY1"/>
              </a:cxn>
              <a:cxn ang="0">
                <a:pos x="connsiteX2" y="connsiteY2"/>
              </a:cxn>
              <a:cxn ang="0">
                <a:pos x="connsiteX3" y="connsiteY3"/>
              </a:cxn>
            </a:cxnLst>
            <a:rect l="l" t="t" r="r" b="b"/>
            <a:pathLst>
              <a:path w="3009900" h="4953000">
                <a:moveTo>
                  <a:pt x="0" y="0"/>
                </a:moveTo>
                <a:lnTo>
                  <a:pt x="3009900" y="0"/>
                </a:lnTo>
                <a:lnTo>
                  <a:pt x="3009900" y="4953000"/>
                </a:lnTo>
                <a:lnTo>
                  <a:pt x="0" y="4953000"/>
                </a:lnTo>
                <a:close/>
              </a:path>
            </a:pathLst>
          </a:custGeom>
        </p:spPr>
        <p:txBody>
          <a:bodyPr wrap="square">
            <a:noAutofit/>
          </a:bodyPr>
          <a:lstStyle>
            <a:lvl1pPr marL="0" indent="0">
              <a:buNone/>
              <a:defRPr sz="1630"/>
            </a:lvl1pPr>
          </a:lstStyle>
          <a:p>
            <a:endParaRPr lang="en-ID"/>
          </a:p>
        </p:txBody>
      </p:sp>
    </p:spTree>
    <p:extLst>
      <p:ext uri="{BB962C8B-B14F-4D97-AF65-F5344CB8AC3E}">
        <p14:creationId xmlns:p14="http://schemas.microsoft.com/office/powerpoint/2010/main" val="32617282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4EB98F5-4FA7-430E-89B4-EC892EF93B60}"/>
              </a:ext>
            </a:extLst>
          </p:cNvPr>
          <p:cNvSpPr>
            <a:spLocks noGrp="1"/>
          </p:cNvSpPr>
          <p:nvPr>
            <p:ph type="pic" sz="quarter" idx="10"/>
          </p:nvPr>
        </p:nvSpPr>
        <p:spPr>
          <a:xfrm>
            <a:off x="4950989" y="-11333"/>
            <a:ext cx="3329411" cy="6131146"/>
          </a:xfrm>
          <a:prstGeom prst="rect">
            <a:avLst/>
          </a:prstGeom>
        </p:spPr>
        <p:txBody>
          <a:bodyPr/>
          <a:lstStyle>
            <a:lvl1pPr marL="0" indent="0">
              <a:buNone/>
              <a:defRPr sz="1630"/>
            </a:lvl1pPr>
          </a:lstStyle>
          <a:p>
            <a:endParaRPr lang="en-ID"/>
          </a:p>
        </p:txBody>
      </p:sp>
    </p:spTree>
    <p:extLst>
      <p:ext uri="{BB962C8B-B14F-4D97-AF65-F5344CB8AC3E}">
        <p14:creationId xmlns:p14="http://schemas.microsoft.com/office/powerpoint/2010/main" val="182423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iterate type="lt">
                                    <p:tmPct val="3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8F4B81E-1849-4FA2-BAFD-4A7D7D936FA8}"/>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232197" y="516743"/>
            <a:ext cx="1923240" cy="5154325"/>
          </a:xfrm>
          <a:prstGeom prst="rect">
            <a:avLst/>
          </a:prstGeom>
        </p:spPr>
      </p:pic>
      <p:sp>
        <p:nvSpPr>
          <p:cNvPr id="3" name="Freeform: Shape 2">
            <a:extLst>
              <a:ext uri="{FF2B5EF4-FFF2-40B4-BE49-F238E27FC236}">
                <a16:creationId xmlns:a16="http://schemas.microsoft.com/office/drawing/2014/main" id="{681A3007-73D6-4D97-900B-C5DD5567B745}"/>
              </a:ext>
            </a:extLst>
          </p:cNvPr>
          <p:cNvSpPr/>
          <p:nvPr userDrawn="1"/>
        </p:nvSpPr>
        <p:spPr>
          <a:xfrm>
            <a:off x="5324235" y="678501"/>
            <a:ext cx="1739165" cy="4830801"/>
          </a:xfrm>
          <a:custGeom>
            <a:avLst/>
            <a:gdLst>
              <a:gd name="connsiteX0" fmla="*/ 1181957 w 1284541"/>
              <a:gd name="connsiteY0" fmla="*/ 0 h 2715577"/>
              <a:gd name="connsiteX1" fmla="*/ 1015937 w 1284541"/>
              <a:gd name="connsiteY1" fmla="*/ 0 h 2715577"/>
              <a:gd name="connsiteX2" fmla="*/ 983742 w 1284541"/>
              <a:gd name="connsiteY2" fmla="*/ 32195 h 2715577"/>
              <a:gd name="connsiteX3" fmla="*/ 983742 w 1284541"/>
              <a:gd name="connsiteY3" fmla="*/ 53150 h 2715577"/>
              <a:gd name="connsiteX4" fmla="*/ 907923 w 1284541"/>
              <a:gd name="connsiteY4" fmla="*/ 128968 h 2715577"/>
              <a:gd name="connsiteX5" fmla="*/ 376618 w 1284541"/>
              <a:gd name="connsiteY5" fmla="*/ 128968 h 2715577"/>
              <a:gd name="connsiteX6" fmla="*/ 300800 w 1284541"/>
              <a:gd name="connsiteY6" fmla="*/ 53150 h 2715577"/>
              <a:gd name="connsiteX7" fmla="*/ 300800 w 1284541"/>
              <a:gd name="connsiteY7" fmla="*/ 32195 h 2715577"/>
              <a:gd name="connsiteX8" fmla="*/ 268605 w 1284541"/>
              <a:gd name="connsiteY8" fmla="*/ 0 h 2715577"/>
              <a:gd name="connsiteX9" fmla="*/ 102584 w 1284541"/>
              <a:gd name="connsiteY9" fmla="*/ 0 h 2715577"/>
              <a:gd name="connsiteX10" fmla="*/ 0 w 1284541"/>
              <a:gd name="connsiteY10" fmla="*/ 102584 h 2715577"/>
              <a:gd name="connsiteX11" fmla="*/ 0 w 1284541"/>
              <a:gd name="connsiteY11" fmla="*/ 2612993 h 2715577"/>
              <a:gd name="connsiteX12" fmla="*/ 102584 w 1284541"/>
              <a:gd name="connsiteY12" fmla="*/ 2715578 h 2715577"/>
              <a:gd name="connsiteX13" fmla="*/ 1181957 w 1284541"/>
              <a:gd name="connsiteY13" fmla="*/ 2715578 h 2715577"/>
              <a:gd name="connsiteX14" fmla="*/ 1284542 w 1284541"/>
              <a:gd name="connsiteY14" fmla="*/ 2612993 h 2715577"/>
              <a:gd name="connsiteX15" fmla="*/ 1284542 w 1284541"/>
              <a:gd name="connsiteY15" fmla="*/ 102584 h 2715577"/>
              <a:gd name="connsiteX16" fmla="*/ 1181957 w 1284541"/>
              <a:gd name="connsiteY16" fmla="*/ 0 h 271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4541" h="2715577">
                <a:moveTo>
                  <a:pt x="1181957" y="0"/>
                </a:moveTo>
                <a:lnTo>
                  <a:pt x="1015937" y="0"/>
                </a:lnTo>
                <a:cubicBezTo>
                  <a:pt x="998125" y="0"/>
                  <a:pt x="983742" y="14383"/>
                  <a:pt x="983742" y="32195"/>
                </a:cubicBezTo>
                <a:lnTo>
                  <a:pt x="983742" y="53150"/>
                </a:lnTo>
                <a:cubicBezTo>
                  <a:pt x="983742" y="95059"/>
                  <a:pt x="949833" y="128968"/>
                  <a:pt x="907923" y="128968"/>
                </a:cubicBezTo>
                <a:lnTo>
                  <a:pt x="376618" y="128968"/>
                </a:lnTo>
                <a:cubicBezTo>
                  <a:pt x="334709" y="128968"/>
                  <a:pt x="300800" y="94964"/>
                  <a:pt x="300800" y="53150"/>
                </a:cubicBezTo>
                <a:lnTo>
                  <a:pt x="300800" y="32195"/>
                </a:lnTo>
                <a:cubicBezTo>
                  <a:pt x="300800" y="14383"/>
                  <a:pt x="286417" y="0"/>
                  <a:pt x="268605" y="0"/>
                </a:cubicBezTo>
                <a:lnTo>
                  <a:pt x="102584" y="0"/>
                </a:lnTo>
                <a:cubicBezTo>
                  <a:pt x="46006" y="0"/>
                  <a:pt x="0" y="46006"/>
                  <a:pt x="0" y="102584"/>
                </a:cubicBezTo>
                <a:lnTo>
                  <a:pt x="0" y="2612993"/>
                </a:lnTo>
                <a:cubicBezTo>
                  <a:pt x="0" y="2669572"/>
                  <a:pt x="46006" y="2715578"/>
                  <a:pt x="102584" y="2715578"/>
                </a:cubicBezTo>
                <a:lnTo>
                  <a:pt x="1181957" y="2715578"/>
                </a:lnTo>
                <a:cubicBezTo>
                  <a:pt x="1238536" y="2715578"/>
                  <a:pt x="1284542" y="2669572"/>
                  <a:pt x="1284542" y="2612993"/>
                </a:cubicBezTo>
                <a:lnTo>
                  <a:pt x="1284542" y="102584"/>
                </a:lnTo>
                <a:cubicBezTo>
                  <a:pt x="1284542" y="46006"/>
                  <a:pt x="1238536" y="0"/>
                  <a:pt x="1181957" y="0"/>
                </a:cubicBezTo>
                <a:close/>
              </a:path>
            </a:pathLst>
          </a:custGeom>
          <a:solidFill>
            <a:srgbClr val="FFFFFF"/>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DC5C89F8-359C-447D-8D68-2009CC52562B}"/>
              </a:ext>
            </a:extLst>
          </p:cNvPr>
          <p:cNvSpPr/>
          <p:nvPr userDrawn="1"/>
        </p:nvSpPr>
        <p:spPr>
          <a:xfrm>
            <a:off x="5324235" y="1901367"/>
            <a:ext cx="1739036" cy="3056740"/>
          </a:xfrm>
          <a:custGeom>
            <a:avLst/>
            <a:gdLst>
              <a:gd name="connsiteX0" fmla="*/ 0 w 1284446"/>
              <a:gd name="connsiteY0" fmla="*/ 0 h 1718310"/>
              <a:gd name="connsiteX1" fmla="*/ 1284446 w 1284446"/>
              <a:gd name="connsiteY1" fmla="*/ 0 h 1718310"/>
              <a:gd name="connsiteX2" fmla="*/ 1284446 w 1284446"/>
              <a:gd name="connsiteY2" fmla="*/ 1718310 h 1718310"/>
              <a:gd name="connsiteX3" fmla="*/ 0 w 1284446"/>
              <a:gd name="connsiteY3" fmla="*/ 1718310 h 1718310"/>
            </a:gdLst>
            <a:ahLst/>
            <a:cxnLst>
              <a:cxn ang="0">
                <a:pos x="connsiteX0" y="connsiteY0"/>
              </a:cxn>
              <a:cxn ang="0">
                <a:pos x="connsiteX1" y="connsiteY1"/>
              </a:cxn>
              <a:cxn ang="0">
                <a:pos x="connsiteX2" y="connsiteY2"/>
              </a:cxn>
              <a:cxn ang="0">
                <a:pos x="connsiteX3" y="connsiteY3"/>
              </a:cxn>
            </a:cxnLst>
            <a:rect l="l" t="t" r="r" b="b"/>
            <a:pathLst>
              <a:path w="1284446" h="1718310">
                <a:moveTo>
                  <a:pt x="0" y="0"/>
                </a:moveTo>
                <a:lnTo>
                  <a:pt x="1284446" y="0"/>
                </a:lnTo>
                <a:lnTo>
                  <a:pt x="1284446" y="1718310"/>
                </a:lnTo>
                <a:lnTo>
                  <a:pt x="0" y="1718310"/>
                </a:lnTo>
                <a:close/>
              </a:path>
            </a:pathLst>
          </a:custGeom>
          <a:solidFill>
            <a:srgbClr val="FFFFFF"/>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849E56D-B33C-4F6B-8105-8DD63B72A4A6}"/>
              </a:ext>
            </a:extLst>
          </p:cNvPr>
          <p:cNvSpPr/>
          <p:nvPr userDrawn="1"/>
        </p:nvSpPr>
        <p:spPr>
          <a:xfrm>
            <a:off x="5376592" y="2061998"/>
            <a:ext cx="174871" cy="229762"/>
          </a:xfrm>
          <a:custGeom>
            <a:avLst/>
            <a:gdLst>
              <a:gd name="connsiteX0" fmla="*/ 64579 w 129159"/>
              <a:gd name="connsiteY0" fmla="*/ 129159 h 129158"/>
              <a:gd name="connsiteX1" fmla="*/ 0 w 129159"/>
              <a:gd name="connsiteY1" fmla="*/ 64579 h 129158"/>
              <a:gd name="connsiteX2" fmla="*/ 64579 w 129159"/>
              <a:gd name="connsiteY2" fmla="*/ 0 h 129158"/>
              <a:gd name="connsiteX3" fmla="*/ 129159 w 129159"/>
              <a:gd name="connsiteY3" fmla="*/ 64579 h 129158"/>
              <a:gd name="connsiteX4" fmla="*/ 64579 w 129159"/>
              <a:gd name="connsiteY4" fmla="*/ 129159 h 129158"/>
              <a:gd name="connsiteX5" fmla="*/ 64579 w 129159"/>
              <a:gd name="connsiteY5" fmla="*/ 7429 h 129158"/>
              <a:gd name="connsiteX6" fmla="*/ 7334 w 129159"/>
              <a:gd name="connsiteY6" fmla="*/ 64675 h 129158"/>
              <a:gd name="connsiteX7" fmla="*/ 64579 w 129159"/>
              <a:gd name="connsiteY7" fmla="*/ 121920 h 129158"/>
              <a:gd name="connsiteX8" fmla="*/ 121825 w 129159"/>
              <a:gd name="connsiteY8" fmla="*/ 64675 h 129158"/>
              <a:gd name="connsiteX9" fmla="*/ 64579 w 129159"/>
              <a:gd name="connsiteY9" fmla="*/ 7429 h 1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159" h="129158">
                <a:moveTo>
                  <a:pt x="64579" y="129159"/>
                </a:moveTo>
                <a:cubicBezTo>
                  <a:pt x="28956" y="129159"/>
                  <a:pt x="0" y="100203"/>
                  <a:pt x="0" y="64579"/>
                </a:cubicBezTo>
                <a:cubicBezTo>
                  <a:pt x="0" y="28956"/>
                  <a:pt x="28956" y="0"/>
                  <a:pt x="64579" y="0"/>
                </a:cubicBezTo>
                <a:cubicBezTo>
                  <a:pt x="100203" y="0"/>
                  <a:pt x="129159" y="28956"/>
                  <a:pt x="129159" y="64579"/>
                </a:cubicBezTo>
                <a:cubicBezTo>
                  <a:pt x="129159" y="100203"/>
                  <a:pt x="100203" y="129159"/>
                  <a:pt x="64579" y="129159"/>
                </a:cubicBezTo>
                <a:close/>
                <a:moveTo>
                  <a:pt x="64579" y="7429"/>
                </a:moveTo>
                <a:cubicBezTo>
                  <a:pt x="33052" y="7429"/>
                  <a:pt x="7334" y="33147"/>
                  <a:pt x="7334" y="64675"/>
                </a:cubicBezTo>
                <a:cubicBezTo>
                  <a:pt x="7334" y="96202"/>
                  <a:pt x="33052" y="121920"/>
                  <a:pt x="64579" y="121920"/>
                </a:cubicBezTo>
                <a:cubicBezTo>
                  <a:pt x="96107" y="121920"/>
                  <a:pt x="121825" y="96202"/>
                  <a:pt x="121825" y="64675"/>
                </a:cubicBezTo>
                <a:cubicBezTo>
                  <a:pt x="121825" y="33052"/>
                  <a:pt x="96202" y="7429"/>
                  <a:pt x="64579" y="7429"/>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grpSp>
        <p:nvGrpSpPr>
          <p:cNvPr id="20" name="Graphic 4">
            <a:extLst>
              <a:ext uri="{FF2B5EF4-FFF2-40B4-BE49-F238E27FC236}">
                <a16:creationId xmlns:a16="http://schemas.microsoft.com/office/drawing/2014/main" id="{A132A33E-1537-4DC8-9DF2-7C6A1D955096}"/>
              </a:ext>
            </a:extLst>
          </p:cNvPr>
          <p:cNvGrpSpPr/>
          <p:nvPr userDrawn="1"/>
        </p:nvGrpSpPr>
        <p:grpSpPr>
          <a:xfrm>
            <a:off x="6940114" y="2128598"/>
            <a:ext cx="16505" cy="96740"/>
            <a:chOff x="6647116" y="2843218"/>
            <a:chExt cx="12191" cy="54381"/>
          </a:xfrm>
          <a:solidFill>
            <a:srgbClr val="454B60"/>
          </a:solidFill>
        </p:grpSpPr>
        <p:sp>
          <p:nvSpPr>
            <p:cNvPr id="21" name="Freeform: Shape 20">
              <a:extLst>
                <a:ext uri="{FF2B5EF4-FFF2-40B4-BE49-F238E27FC236}">
                  <a16:creationId xmlns:a16="http://schemas.microsoft.com/office/drawing/2014/main" id="{3A19764D-A88C-4562-950A-4D39F4BF98F6}"/>
                </a:ext>
              </a:extLst>
            </p:cNvPr>
            <p:cNvSpPr/>
            <p:nvPr/>
          </p:nvSpPr>
          <p:spPr>
            <a:xfrm>
              <a:off x="6647116" y="2843218"/>
              <a:ext cx="12191" cy="12191"/>
            </a:xfrm>
            <a:custGeom>
              <a:avLst/>
              <a:gdLst>
                <a:gd name="connsiteX0" fmla="*/ 12192 w 12191"/>
                <a:gd name="connsiteY0" fmla="*/ 6096 h 12191"/>
                <a:gd name="connsiteX1" fmla="*/ 6096 w 12191"/>
                <a:gd name="connsiteY1" fmla="*/ 12192 h 12191"/>
                <a:gd name="connsiteX2" fmla="*/ 0 w 12191"/>
                <a:gd name="connsiteY2" fmla="*/ 6096 h 12191"/>
                <a:gd name="connsiteX3" fmla="*/ 6096 w 12191"/>
                <a:gd name="connsiteY3" fmla="*/ 0 h 12191"/>
                <a:gd name="connsiteX4" fmla="*/ 12192 w 12191"/>
                <a:gd name="connsiteY4" fmla="*/ 6096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2191">
                  <a:moveTo>
                    <a:pt x="12192" y="6096"/>
                  </a:moveTo>
                  <a:cubicBezTo>
                    <a:pt x="12192" y="9430"/>
                    <a:pt x="9430" y="12192"/>
                    <a:pt x="6096" y="12192"/>
                  </a:cubicBezTo>
                  <a:cubicBezTo>
                    <a:pt x="2762" y="12192"/>
                    <a:pt x="0" y="9430"/>
                    <a:pt x="0" y="6096"/>
                  </a:cubicBezTo>
                  <a:cubicBezTo>
                    <a:pt x="0" y="2762"/>
                    <a:pt x="2762" y="0"/>
                    <a:pt x="6096" y="0"/>
                  </a:cubicBezTo>
                  <a:cubicBezTo>
                    <a:pt x="9525" y="95"/>
                    <a:pt x="12192" y="2762"/>
                    <a:pt x="12192" y="6096"/>
                  </a:cubicBezTo>
                  <a:close/>
                </a:path>
              </a:pathLst>
            </a:custGeom>
            <a:solidFill>
              <a:srgbClr val="454B6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F6C69F1-E992-45CF-8A79-5431D2FF3770}"/>
                </a:ext>
              </a:extLst>
            </p:cNvPr>
            <p:cNvSpPr/>
            <p:nvPr/>
          </p:nvSpPr>
          <p:spPr>
            <a:xfrm>
              <a:off x="6647116" y="2864343"/>
              <a:ext cx="12191" cy="12191"/>
            </a:xfrm>
            <a:custGeom>
              <a:avLst/>
              <a:gdLst>
                <a:gd name="connsiteX0" fmla="*/ 12192 w 12191"/>
                <a:gd name="connsiteY0" fmla="*/ 6096 h 12191"/>
                <a:gd name="connsiteX1" fmla="*/ 6096 w 12191"/>
                <a:gd name="connsiteY1" fmla="*/ 12192 h 12191"/>
                <a:gd name="connsiteX2" fmla="*/ 0 w 12191"/>
                <a:gd name="connsiteY2" fmla="*/ 6096 h 12191"/>
                <a:gd name="connsiteX3" fmla="*/ 6096 w 12191"/>
                <a:gd name="connsiteY3" fmla="*/ 0 h 12191"/>
                <a:gd name="connsiteX4" fmla="*/ 12192 w 12191"/>
                <a:gd name="connsiteY4" fmla="*/ 6096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2191">
                  <a:moveTo>
                    <a:pt x="12192" y="6096"/>
                  </a:moveTo>
                  <a:cubicBezTo>
                    <a:pt x="12192" y="9430"/>
                    <a:pt x="9430" y="12192"/>
                    <a:pt x="6096" y="12192"/>
                  </a:cubicBezTo>
                  <a:cubicBezTo>
                    <a:pt x="2762" y="12192"/>
                    <a:pt x="0" y="9430"/>
                    <a:pt x="0" y="6096"/>
                  </a:cubicBezTo>
                  <a:cubicBezTo>
                    <a:pt x="0" y="2762"/>
                    <a:pt x="2762" y="0"/>
                    <a:pt x="6096" y="0"/>
                  </a:cubicBezTo>
                  <a:cubicBezTo>
                    <a:pt x="9525" y="0"/>
                    <a:pt x="12192" y="2667"/>
                    <a:pt x="12192" y="6096"/>
                  </a:cubicBezTo>
                  <a:close/>
                </a:path>
              </a:pathLst>
            </a:custGeom>
            <a:solidFill>
              <a:srgbClr val="454B6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52F361B-DD0F-4664-BF15-002A0CE98785}"/>
                </a:ext>
              </a:extLst>
            </p:cNvPr>
            <p:cNvSpPr/>
            <p:nvPr/>
          </p:nvSpPr>
          <p:spPr>
            <a:xfrm>
              <a:off x="6647116" y="2885408"/>
              <a:ext cx="12191" cy="12191"/>
            </a:xfrm>
            <a:custGeom>
              <a:avLst/>
              <a:gdLst>
                <a:gd name="connsiteX0" fmla="*/ 12192 w 12191"/>
                <a:gd name="connsiteY0" fmla="*/ 6096 h 12191"/>
                <a:gd name="connsiteX1" fmla="*/ 6096 w 12191"/>
                <a:gd name="connsiteY1" fmla="*/ 12192 h 12191"/>
                <a:gd name="connsiteX2" fmla="*/ 0 w 12191"/>
                <a:gd name="connsiteY2" fmla="*/ 6096 h 12191"/>
                <a:gd name="connsiteX3" fmla="*/ 6096 w 12191"/>
                <a:gd name="connsiteY3" fmla="*/ 0 h 12191"/>
                <a:gd name="connsiteX4" fmla="*/ 12192 w 12191"/>
                <a:gd name="connsiteY4" fmla="*/ 6096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2191">
                  <a:moveTo>
                    <a:pt x="12192" y="6096"/>
                  </a:moveTo>
                  <a:cubicBezTo>
                    <a:pt x="12192" y="9430"/>
                    <a:pt x="9430" y="12192"/>
                    <a:pt x="6096" y="12192"/>
                  </a:cubicBezTo>
                  <a:cubicBezTo>
                    <a:pt x="2762" y="12192"/>
                    <a:pt x="0" y="9430"/>
                    <a:pt x="0" y="6096"/>
                  </a:cubicBezTo>
                  <a:cubicBezTo>
                    <a:pt x="0" y="2762"/>
                    <a:pt x="2762" y="0"/>
                    <a:pt x="6096" y="0"/>
                  </a:cubicBezTo>
                  <a:cubicBezTo>
                    <a:pt x="9525" y="0"/>
                    <a:pt x="12192" y="2667"/>
                    <a:pt x="12192" y="6096"/>
                  </a:cubicBezTo>
                  <a:close/>
                </a:path>
              </a:pathLst>
            </a:custGeom>
            <a:solidFill>
              <a:srgbClr val="454B60"/>
            </a:solidFill>
            <a:ln w="9525" cap="flat">
              <a:noFill/>
              <a:prstDash val="solid"/>
              <a:miter/>
            </a:ln>
          </p:spPr>
          <p:txBody>
            <a:bodyPr rtlCol="0" anchor="ctr"/>
            <a:lstStyle/>
            <a:p>
              <a:endParaRPr lang="en-US"/>
            </a:p>
          </p:txBody>
        </p:sp>
      </p:grpSp>
      <p:sp>
        <p:nvSpPr>
          <p:cNvPr id="30" name="Freeform: Shape 29">
            <a:extLst>
              <a:ext uri="{FF2B5EF4-FFF2-40B4-BE49-F238E27FC236}">
                <a16:creationId xmlns:a16="http://schemas.microsoft.com/office/drawing/2014/main" id="{5DEC8516-1F4E-4849-B55E-50C66B34CC42}"/>
              </a:ext>
            </a:extLst>
          </p:cNvPr>
          <p:cNvSpPr/>
          <p:nvPr userDrawn="1"/>
        </p:nvSpPr>
        <p:spPr>
          <a:xfrm>
            <a:off x="5787334" y="1275108"/>
            <a:ext cx="361220" cy="474436"/>
          </a:xfrm>
          <a:custGeom>
            <a:avLst/>
            <a:gdLst>
              <a:gd name="connsiteX0" fmla="*/ 133350 w 266795"/>
              <a:gd name="connsiteY0" fmla="*/ 266700 h 266699"/>
              <a:gd name="connsiteX1" fmla="*/ 0 w 266795"/>
              <a:gd name="connsiteY1" fmla="*/ 133350 h 266699"/>
              <a:gd name="connsiteX2" fmla="*/ 133350 w 266795"/>
              <a:gd name="connsiteY2" fmla="*/ 0 h 266699"/>
              <a:gd name="connsiteX3" fmla="*/ 266795 w 266795"/>
              <a:gd name="connsiteY3" fmla="*/ 133350 h 266699"/>
              <a:gd name="connsiteX4" fmla="*/ 133350 w 266795"/>
              <a:gd name="connsiteY4" fmla="*/ 266700 h 266699"/>
              <a:gd name="connsiteX5" fmla="*/ 133350 w 266795"/>
              <a:gd name="connsiteY5" fmla="*/ 6477 h 266699"/>
              <a:gd name="connsiteX6" fmla="*/ 6477 w 266795"/>
              <a:gd name="connsiteY6" fmla="*/ 133350 h 266699"/>
              <a:gd name="connsiteX7" fmla="*/ 133350 w 266795"/>
              <a:gd name="connsiteY7" fmla="*/ 260223 h 266699"/>
              <a:gd name="connsiteX8" fmla="*/ 260223 w 266795"/>
              <a:gd name="connsiteY8" fmla="*/ 133350 h 266699"/>
              <a:gd name="connsiteX9" fmla="*/ 133350 w 266795"/>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95" h="266699">
                <a:moveTo>
                  <a:pt x="133350" y="266700"/>
                </a:moveTo>
                <a:cubicBezTo>
                  <a:pt x="59817" y="266700"/>
                  <a:pt x="0" y="206883"/>
                  <a:pt x="0" y="133350"/>
                </a:cubicBezTo>
                <a:cubicBezTo>
                  <a:pt x="0" y="59817"/>
                  <a:pt x="59817" y="0"/>
                  <a:pt x="133350" y="0"/>
                </a:cubicBezTo>
                <a:cubicBezTo>
                  <a:pt x="206883" y="0"/>
                  <a:pt x="266795" y="59817"/>
                  <a:pt x="266795" y="133350"/>
                </a:cubicBezTo>
                <a:cubicBezTo>
                  <a:pt x="266700" y="206883"/>
                  <a:pt x="206883" y="266700"/>
                  <a:pt x="133350" y="266700"/>
                </a:cubicBezTo>
                <a:close/>
                <a:moveTo>
                  <a:pt x="133350" y="6477"/>
                </a:moveTo>
                <a:cubicBezTo>
                  <a:pt x="63341" y="6477"/>
                  <a:pt x="6477" y="63437"/>
                  <a:pt x="6477" y="133350"/>
                </a:cubicBezTo>
                <a:cubicBezTo>
                  <a:pt x="6477" y="203359"/>
                  <a:pt x="63437" y="260223"/>
                  <a:pt x="133350" y="260223"/>
                </a:cubicBezTo>
                <a:cubicBezTo>
                  <a:pt x="203359" y="260223"/>
                  <a:pt x="260223" y="203264"/>
                  <a:pt x="260223" y="133350"/>
                </a:cubicBezTo>
                <a:cubicBezTo>
                  <a:pt x="260223" y="63341"/>
                  <a:pt x="203359"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sp>
        <p:nvSpPr>
          <p:cNvPr id="31" name="Freeform: Shape 30">
            <a:extLst>
              <a:ext uri="{FF2B5EF4-FFF2-40B4-BE49-F238E27FC236}">
                <a16:creationId xmlns:a16="http://schemas.microsoft.com/office/drawing/2014/main" id="{5425E7F3-8685-40D7-9509-7EC26286A6A1}"/>
              </a:ext>
            </a:extLst>
          </p:cNvPr>
          <p:cNvSpPr/>
          <p:nvPr userDrawn="1"/>
        </p:nvSpPr>
        <p:spPr>
          <a:xfrm>
            <a:off x="5370919" y="1275108"/>
            <a:ext cx="361091" cy="474436"/>
          </a:xfrm>
          <a:custGeom>
            <a:avLst/>
            <a:gdLst>
              <a:gd name="connsiteX0" fmla="*/ 133350 w 266700"/>
              <a:gd name="connsiteY0" fmla="*/ 266700 h 266699"/>
              <a:gd name="connsiteX1" fmla="*/ 0 w 266700"/>
              <a:gd name="connsiteY1" fmla="*/ 133350 h 266699"/>
              <a:gd name="connsiteX2" fmla="*/ 133350 w 266700"/>
              <a:gd name="connsiteY2" fmla="*/ 0 h 266699"/>
              <a:gd name="connsiteX3" fmla="*/ 266700 w 266700"/>
              <a:gd name="connsiteY3" fmla="*/ 133350 h 266699"/>
              <a:gd name="connsiteX4" fmla="*/ 133350 w 266700"/>
              <a:gd name="connsiteY4" fmla="*/ 266700 h 266699"/>
              <a:gd name="connsiteX5" fmla="*/ 133350 w 266700"/>
              <a:gd name="connsiteY5" fmla="*/ 6477 h 266699"/>
              <a:gd name="connsiteX6" fmla="*/ 6477 w 266700"/>
              <a:gd name="connsiteY6" fmla="*/ 133350 h 266699"/>
              <a:gd name="connsiteX7" fmla="*/ 133350 w 266700"/>
              <a:gd name="connsiteY7" fmla="*/ 260223 h 266699"/>
              <a:gd name="connsiteX8" fmla="*/ 260223 w 266700"/>
              <a:gd name="connsiteY8" fmla="*/ 133350 h 266699"/>
              <a:gd name="connsiteX9" fmla="*/ 133350 w 266700"/>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266699">
                <a:moveTo>
                  <a:pt x="133350" y="266700"/>
                </a:moveTo>
                <a:cubicBezTo>
                  <a:pt x="59817" y="266700"/>
                  <a:pt x="0" y="206883"/>
                  <a:pt x="0" y="133350"/>
                </a:cubicBezTo>
                <a:cubicBezTo>
                  <a:pt x="0" y="59817"/>
                  <a:pt x="59817" y="0"/>
                  <a:pt x="133350" y="0"/>
                </a:cubicBezTo>
                <a:cubicBezTo>
                  <a:pt x="206883" y="0"/>
                  <a:pt x="266700" y="59817"/>
                  <a:pt x="266700" y="133350"/>
                </a:cubicBezTo>
                <a:cubicBezTo>
                  <a:pt x="266795" y="206883"/>
                  <a:pt x="206883" y="266700"/>
                  <a:pt x="133350" y="266700"/>
                </a:cubicBezTo>
                <a:close/>
                <a:moveTo>
                  <a:pt x="133350" y="6477"/>
                </a:moveTo>
                <a:cubicBezTo>
                  <a:pt x="63341" y="6477"/>
                  <a:pt x="6477" y="63437"/>
                  <a:pt x="6477" y="133350"/>
                </a:cubicBezTo>
                <a:cubicBezTo>
                  <a:pt x="6477" y="203359"/>
                  <a:pt x="63437" y="260223"/>
                  <a:pt x="133350" y="260223"/>
                </a:cubicBezTo>
                <a:cubicBezTo>
                  <a:pt x="203359" y="260223"/>
                  <a:pt x="260223" y="203264"/>
                  <a:pt x="260223" y="133350"/>
                </a:cubicBezTo>
                <a:cubicBezTo>
                  <a:pt x="260223" y="63341"/>
                  <a:pt x="203359"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E9BED7E-0FB7-4EB1-B7DA-86E045AB204D}"/>
              </a:ext>
            </a:extLst>
          </p:cNvPr>
          <p:cNvSpPr/>
          <p:nvPr userDrawn="1"/>
        </p:nvSpPr>
        <p:spPr>
          <a:xfrm>
            <a:off x="6203748" y="1275108"/>
            <a:ext cx="361220" cy="474436"/>
          </a:xfrm>
          <a:custGeom>
            <a:avLst/>
            <a:gdLst>
              <a:gd name="connsiteX0" fmla="*/ 133350 w 266795"/>
              <a:gd name="connsiteY0" fmla="*/ 266700 h 266699"/>
              <a:gd name="connsiteX1" fmla="*/ 0 w 266795"/>
              <a:gd name="connsiteY1" fmla="*/ 133350 h 266699"/>
              <a:gd name="connsiteX2" fmla="*/ 133350 w 266795"/>
              <a:gd name="connsiteY2" fmla="*/ 0 h 266699"/>
              <a:gd name="connsiteX3" fmla="*/ 266795 w 266795"/>
              <a:gd name="connsiteY3" fmla="*/ 133350 h 266699"/>
              <a:gd name="connsiteX4" fmla="*/ 133350 w 266795"/>
              <a:gd name="connsiteY4" fmla="*/ 266700 h 266699"/>
              <a:gd name="connsiteX5" fmla="*/ 133350 w 266795"/>
              <a:gd name="connsiteY5" fmla="*/ 6477 h 266699"/>
              <a:gd name="connsiteX6" fmla="*/ 6477 w 266795"/>
              <a:gd name="connsiteY6" fmla="*/ 133350 h 266699"/>
              <a:gd name="connsiteX7" fmla="*/ 133350 w 266795"/>
              <a:gd name="connsiteY7" fmla="*/ 260223 h 266699"/>
              <a:gd name="connsiteX8" fmla="*/ 260223 w 266795"/>
              <a:gd name="connsiteY8" fmla="*/ 133350 h 266699"/>
              <a:gd name="connsiteX9" fmla="*/ 133350 w 266795"/>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95" h="266699">
                <a:moveTo>
                  <a:pt x="133350" y="266700"/>
                </a:moveTo>
                <a:cubicBezTo>
                  <a:pt x="59817" y="266700"/>
                  <a:pt x="0" y="206883"/>
                  <a:pt x="0" y="133350"/>
                </a:cubicBezTo>
                <a:cubicBezTo>
                  <a:pt x="0" y="59817"/>
                  <a:pt x="59817" y="0"/>
                  <a:pt x="133350" y="0"/>
                </a:cubicBezTo>
                <a:cubicBezTo>
                  <a:pt x="206883" y="0"/>
                  <a:pt x="266795" y="59817"/>
                  <a:pt x="266795" y="133350"/>
                </a:cubicBezTo>
                <a:cubicBezTo>
                  <a:pt x="266795" y="206883"/>
                  <a:pt x="206978" y="266700"/>
                  <a:pt x="133350" y="266700"/>
                </a:cubicBezTo>
                <a:close/>
                <a:moveTo>
                  <a:pt x="133350" y="6477"/>
                </a:moveTo>
                <a:cubicBezTo>
                  <a:pt x="63436" y="6477"/>
                  <a:pt x="6477" y="63437"/>
                  <a:pt x="6477" y="133350"/>
                </a:cubicBezTo>
                <a:cubicBezTo>
                  <a:pt x="6477" y="203359"/>
                  <a:pt x="63436" y="260223"/>
                  <a:pt x="133350" y="260223"/>
                </a:cubicBezTo>
                <a:cubicBezTo>
                  <a:pt x="203359" y="260223"/>
                  <a:pt x="260223" y="203264"/>
                  <a:pt x="260223" y="133350"/>
                </a:cubicBezTo>
                <a:cubicBezTo>
                  <a:pt x="260318" y="63341"/>
                  <a:pt x="203359"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sp>
        <p:nvSpPr>
          <p:cNvPr id="33" name="Freeform: Shape 32">
            <a:extLst>
              <a:ext uri="{FF2B5EF4-FFF2-40B4-BE49-F238E27FC236}">
                <a16:creationId xmlns:a16="http://schemas.microsoft.com/office/drawing/2014/main" id="{0E62038E-08D2-4D32-9A56-D452037EA0E7}"/>
              </a:ext>
            </a:extLst>
          </p:cNvPr>
          <p:cNvSpPr/>
          <p:nvPr userDrawn="1"/>
        </p:nvSpPr>
        <p:spPr>
          <a:xfrm>
            <a:off x="6620291" y="1275108"/>
            <a:ext cx="361091" cy="474436"/>
          </a:xfrm>
          <a:custGeom>
            <a:avLst/>
            <a:gdLst>
              <a:gd name="connsiteX0" fmla="*/ 133350 w 266700"/>
              <a:gd name="connsiteY0" fmla="*/ 266700 h 266699"/>
              <a:gd name="connsiteX1" fmla="*/ 0 w 266700"/>
              <a:gd name="connsiteY1" fmla="*/ 133350 h 266699"/>
              <a:gd name="connsiteX2" fmla="*/ 133350 w 266700"/>
              <a:gd name="connsiteY2" fmla="*/ 0 h 266699"/>
              <a:gd name="connsiteX3" fmla="*/ 266700 w 266700"/>
              <a:gd name="connsiteY3" fmla="*/ 133350 h 266699"/>
              <a:gd name="connsiteX4" fmla="*/ 133350 w 266700"/>
              <a:gd name="connsiteY4" fmla="*/ 266700 h 266699"/>
              <a:gd name="connsiteX5" fmla="*/ 133350 w 266700"/>
              <a:gd name="connsiteY5" fmla="*/ 6477 h 266699"/>
              <a:gd name="connsiteX6" fmla="*/ 6477 w 266700"/>
              <a:gd name="connsiteY6" fmla="*/ 133350 h 266699"/>
              <a:gd name="connsiteX7" fmla="*/ 133350 w 266700"/>
              <a:gd name="connsiteY7" fmla="*/ 260223 h 266699"/>
              <a:gd name="connsiteX8" fmla="*/ 260223 w 266700"/>
              <a:gd name="connsiteY8" fmla="*/ 133350 h 266699"/>
              <a:gd name="connsiteX9" fmla="*/ 133350 w 266700"/>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266699">
                <a:moveTo>
                  <a:pt x="133350" y="266700"/>
                </a:moveTo>
                <a:cubicBezTo>
                  <a:pt x="59817" y="266700"/>
                  <a:pt x="0" y="206883"/>
                  <a:pt x="0" y="133350"/>
                </a:cubicBezTo>
                <a:cubicBezTo>
                  <a:pt x="0" y="59817"/>
                  <a:pt x="59817" y="0"/>
                  <a:pt x="133350" y="0"/>
                </a:cubicBezTo>
                <a:cubicBezTo>
                  <a:pt x="206883" y="0"/>
                  <a:pt x="266700" y="59817"/>
                  <a:pt x="266700" y="133350"/>
                </a:cubicBezTo>
                <a:cubicBezTo>
                  <a:pt x="266700" y="206883"/>
                  <a:pt x="206883" y="266700"/>
                  <a:pt x="133350" y="266700"/>
                </a:cubicBezTo>
                <a:close/>
                <a:moveTo>
                  <a:pt x="133350" y="6477"/>
                </a:moveTo>
                <a:cubicBezTo>
                  <a:pt x="63341" y="6477"/>
                  <a:pt x="6477" y="63437"/>
                  <a:pt x="6477" y="133350"/>
                </a:cubicBezTo>
                <a:cubicBezTo>
                  <a:pt x="6477" y="203359"/>
                  <a:pt x="63437" y="260223"/>
                  <a:pt x="133350" y="260223"/>
                </a:cubicBezTo>
                <a:cubicBezTo>
                  <a:pt x="203359" y="260223"/>
                  <a:pt x="260223" y="203264"/>
                  <a:pt x="260223" y="133350"/>
                </a:cubicBezTo>
                <a:cubicBezTo>
                  <a:pt x="260223" y="63341"/>
                  <a:pt x="203263"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grpSp>
        <p:nvGrpSpPr>
          <p:cNvPr id="70" name="Group 69">
            <a:extLst>
              <a:ext uri="{FF2B5EF4-FFF2-40B4-BE49-F238E27FC236}">
                <a16:creationId xmlns:a16="http://schemas.microsoft.com/office/drawing/2014/main" id="{A4E8DF02-7027-4796-B0DA-8E14DC210AA0}"/>
              </a:ext>
            </a:extLst>
          </p:cNvPr>
          <p:cNvGrpSpPr/>
          <p:nvPr userDrawn="1"/>
        </p:nvGrpSpPr>
        <p:grpSpPr>
          <a:xfrm>
            <a:off x="5324235" y="720357"/>
            <a:ext cx="1739165" cy="529504"/>
            <a:chOff x="7732489" y="807248"/>
            <a:chExt cx="2560734" cy="593374"/>
          </a:xfrm>
        </p:grpSpPr>
        <p:sp>
          <p:nvSpPr>
            <p:cNvPr id="24" name="Freeform: Shape 23">
              <a:extLst>
                <a:ext uri="{FF2B5EF4-FFF2-40B4-BE49-F238E27FC236}">
                  <a16:creationId xmlns:a16="http://schemas.microsoft.com/office/drawing/2014/main" id="{B46C94EB-42B8-4399-A0A7-8B3D02A4F75F}"/>
                </a:ext>
              </a:extLst>
            </p:cNvPr>
            <p:cNvSpPr/>
            <p:nvPr userDrawn="1"/>
          </p:nvSpPr>
          <p:spPr>
            <a:xfrm>
              <a:off x="7732489" y="1381634"/>
              <a:ext cx="2560734" cy="18988"/>
            </a:xfrm>
            <a:custGeom>
              <a:avLst/>
              <a:gdLst>
                <a:gd name="connsiteX0" fmla="*/ 0 w 1284541"/>
                <a:gd name="connsiteY0" fmla="*/ 0 h 9525"/>
                <a:gd name="connsiteX1" fmla="*/ 1284542 w 1284541"/>
                <a:gd name="connsiteY1" fmla="*/ 0 h 9525"/>
              </a:gdLst>
              <a:ahLst/>
              <a:cxnLst>
                <a:cxn ang="0">
                  <a:pos x="connsiteX0" y="connsiteY0"/>
                </a:cxn>
                <a:cxn ang="0">
                  <a:pos x="connsiteX1" y="connsiteY1"/>
                </a:cxn>
              </a:cxnLst>
              <a:rect l="l" t="t" r="r" b="b"/>
              <a:pathLst>
                <a:path w="1284541" h="9525">
                  <a:moveTo>
                    <a:pt x="0" y="0"/>
                  </a:moveTo>
                  <a:lnTo>
                    <a:pt x="1284542" y="0"/>
                  </a:lnTo>
                </a:path>
              </a:pathLst>
            </a:custGeom>
            <a:ln w="2197" cap="flat">
              <a:solidFill>
                <a:srgbClr val="DCE0ED"/>
              </a:solidFill>
              <a:prstDash val="solid"/>
              <a:miter/>
            </a:ln>
          </p:spPr>
          <p:txBody>
            <a:bodyPr rtlCol="0" anchor="ctr"/>
            <a:lstStyle/>
            <a:p>
              <a:endParaRPr lang="en-US"/>
            </a:p>
          </p:txBody>
        </p:sp>
        <p:grpSp>
          <p:nvGrpSpPr>
            <p:cNvPr id="25" name="Graphic 4">
              <a:extLst>
                <a:ext uri="{FF2B5EF4-FFF2-40B4-BE49-F238E27FC236}">
                  <a16:creationId xmlns:a16="http://schemas.microsoft.com/office/drawing/2014/main" id="{339E1398-007A-4AD8-A70B-D2E38A184AA2}"/>
                </a:ext>
              </a:extLst>
            </p:cNvPr>
            <p:cNvGrpSpPr/>
            <p:nvPr userDrawn="1"/>
          </p:nvGrpSpPr>
          <p:grpSpPr>
            <a:xfrm>
              <a:off x="7961567" y="1112918"/>
              <a:ext cx="763999" cy="217539"/>
              <a:chOff x="5568545" y="2204925"/>
              <a:chExt cx="383245" cy="109124"/>
            </a:xfrm>
            <a:solidFill>
              <a:srgbClr val="1A1F2E"/>
            </a:solidFill>
          </p:grpSpPr>
          <p:sp>
            <p:nvSpPr>
              <p:cNvPr id="26" name="Freeform: Shape 25">
                <a:extLst>
                  <a:ext uri="{FF2B5EF4-FFF2-40B4-BE49-F238E27FC236}">
                    <a16:creationId xmlns:a16="http://schemas.microsoft.com/office/drawing/2014/main" id="{A9BF7D44-4088-4663-ABD7-EE93213D000A}"/>
                  </a:ext>
                </a:extLst>
              </p:cNvPr>
              <p:cNvSpPr/>
              <p:nvPr/>
            </p:nvSpPr>
            <p:spPr>
              <a:xfrm>
                <a:off x="5568545" y="2205244"/>
                <a:ext cx="30176" cy="82400"/>
              </a:xfrm>
              <a:custGeom>
                <a:avLst/>
                <a:gdLst>
                  <a:gd name="connsiteX0" fmla="*/ 19675 w 30176"/>
                  <a:gd name="connsiteY0" fmla="*/ 365 h 82400"/>
                  <a:gd name="connsiteX1" fmla="*/ 530 w 30176"/>
                  <a:gd name="connsiteY1" fmla="*/ 24558 h 82400"/>
                  <a:gd name="connsiteX2" fmla="*/ 12627 w 30176"/>
                  <a:gd name="connsiteY2" fmla="*/ 43513 h 82400"/>
                  <a:gd name="connsiteX3" fmla="*/ 9198 w 30176"/>
                  <a:gd name="connsiteY3" fmla="*/ 32654 h 82400"/>
                  <a:gd name="connsiteX4" fmla="*/ 18532 w 30176"/>
                  <a:gd name="connsiteY4" fmla="*/ 6842 h 82400"/>
                  <a:gd name="connsiteX5" fmla="*/ 19580 w 30176"/>
                  <a:gd name="connsiteY5" fmla="*/ 9509 h 82400"/>
                  <a:gd name="connsiteX6" fmla="*/ 19389 w 30176"/>
                  <a:gd name="connsiteY6" fmla="*/ 58658 h 82400"/>
                  <a:gd name="connsiteX7" fmla="*/ 18151 w 30176"/>
                  <a:gd name="connsiteY7" fmla="*/ 75803 h 82400"/>
                  <a:gd name="connsiteX8" fmla="*/ 17103 w 30176"/>
                  <a:gd name="connsiteY8" fmla="*/ 82184 h 82400"/>
                  <a:gd name="connsiteX9" fmla="*/ 25390 w 30176"/>
                  <a:gd name="connsiteY9" fmla="*/ 77136 h 82400"/>
                  <a:gd name="connsiteX10" fmla="*/ 29867 w 30176"/>
                  <a:gd name="connsiteY10" fmla="*/ 61515 h 82400"/>
                  <a:gd name="connsiteX11" fmla="*/ 30153 w 30176"/>
                  <a:gd name="connsiteY11" fmla="*/ 37131 h 82400"/>
                  <a:gd name="connsiteX12" fmla="*/ 30057 w 30176"/>
                  <a:gd name="connsiteY12" fmla="*/ 4079 h 82400"/>
                  <a:gd name="connsiteX13" fmla="*/ 19675 w 30176"/>
                  <a:gd name="connsiteY13" fmla="*/ 365 h 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176" h="82400">
                    <a:moveTo>
                      <a:pt x="19675" y="365"/>
                    </a:moveTo>
                    <a:cubicBezTo>
                      <a:pt x="11865" y="3698"/>
                      <a:pt x="3197" y="12938"/>
                      <a:pt x="530" y="24558"/>
                    </a:cubicBezTo>
                    <a:cubicBezTo>
                      <a:pt x="-2899" y="39322"/>
                      <a:pt x="11388" y="45513"/>
                      <a:pt x="12627" y="43513"/>
                    </a:cubicBezTo>
                    <a:cubicBezTo>
                      <a:pt x="14055" y="41132"/>
                      <a:pt x="10055" y="40274"/>
                      <a:pt x="9198" y="32654"/>
                    </a:cubicBezTo>
                    <a:cubicBezTo>
                      <a:pt x="8150" y="22748"/>
                      <a:pt x="12722" y="11699"/>
                      <a:pt x="18532" y="6842"/>
                    </a:cubicBezTo>
                    <a:cubicBezTo>
                      <a:pt x="19580" y="5984"/>
                      <a:pt x="19580" y="7223"/>
                      <a:pt x="19580" y="9509"/>
                    </a:cubicBezTo>
                    <a:cubicBezTo>
                      <a:pt x="19580" y="13700"/>
                      <a:pt x="19389" y="50847"/>
                      <a:pt x="19389" y="58658"/>
                    </a:cubicBezTo>
                    <a:cubicBezTo>
                      <a:pt x="19389" y="69135"/>
                      <a:pt x="18913" y="72469"/>
                      <a:pt x="18151" y="75803"/>
                    </a:cubicBezTo>
                    <a:cubicBezTo>
                      <a:pt x="17389" y="79136"/>
                      <a:pt x="16056" y="81327"/>
                      <a:pt x="17103" y="82184"/>
                    </a:cubicBezTo>
                    <a:cubicBezTo>
                      <a:pt x="18151" y="83137"/>
                      <a:pt x="22723" y="80851"/>
                      <a:pt x="25390" y="77136"/>
                    </a:cubicBezTo>
                    <a:cubicBezTo>
                      <a:pt x="28533" y="72659"/>
                      <a:pt x="29676" y="67325"/>
                      <a:pt x="29867" y="61515"/>
                    </a:cubicBezTo>
                    <a:cubicBezTo>
                      <a:pt x="30153" y="54562"/>
                      <a:pt x="30057" y="43418"/>
                      <a:pt x="30153" y="37131"/>
                    </a:cubicBezTo>
                    <a:cubicBezTo>
                      <a:pt x="30153" y="31321"/>
                      <a:pt x="30248" y="14366"/>
                      <a:pt x="30057" y="4079"/>
                    </a:cubicBezTo>
                    <a:cubicBezTo>
                      <a:pt x="29962" y="1603"/>
                      <a:pt x="23009" y="-969"/>
                      <a:pt x="19675" y="365"/>
                    </a:cubicBezTo>
                    <a:close/>
                  </a:path>
                </a:pathLst>
              </a:custGeom>
              <a:solidFill>
                <a:srgbClr val="1A1F2E"/>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25A393-DD28-42E2-AF42-6BB0D72B53AC}"/>
                  </a:ext>
                </a:extLst>
              </p:cNvPr>
              <p:cNvSpPr/>
              <p:nvPr/>
            </p:nvSpPr>
            <p:spPr>
              <a:xfrm>
                <a:off x="5607747" y="2204925"/>
                <a:ext cx="344043" cy="109124"/>
              </a:xfrm>
              <a:custGeom>
                <a:avLst/>
                <a:gdLst>
                  <a:gd name="connsiteX0" fmla="*/ 342138 w 344043"/>
                  <a:gd name="connsiteY0" fmla="*/ 55833 h 109124"/>
                  <a:gd name="connsiteX1" fmla="*/ 340043 w 344043"/>
                  <a:gd name="connsiteY1" fmla="*/ 58977 h 109124"/>
                  <a:gd name="connsiteX2" fmla="*/ 334994 w 344043"/>
                  <a:gd name="connsiteY2" fmla="*/ 67359 h 109124"/>
                  <a:gd name="connsiteX3" fmla="*/ 330232 w 344043"/>
                  <a:gd name="connsiteY3" fmla="*/ 57167 h 109124"/>
                  <a:gd name="connsiteX4" fmla="*/ 330422 w 344043"/>
                  <a:gd name="connsiteY4" fmla="*/ 32211 h 109124"/>
                  <a:gd name="connsiteX5" fmla="*/ 324612 w 344043"/>
                  <a:gd name="connsiteY5" fmla="*/ 26211 h 109124"/>
                  <a:gd name="connsiteX6" fmla="*/ 317278 w 344043"/>
                  <a:gd name="connsiteY6" fmla="*/ 28211 h 109124"/>
                  <a:gd name="connsiteX7" fmla="*/ 310229 w 344043"/>
                  <a:gd name="connsiteY7" fmla="*/ 52500 h 109124"/>
                  <a:gd name="connsiteX8" fmla="*/ 309944 w 344043"/>
                  <a:gd name="connsiteY8" fmla="*/ 52309 h 109124"/>
                  <a:gd name="connsiteX9" fmla="*/ 308991 w 344043"/>
                  <a:gd name="connsiteY9" fmla="*/ 32688 h 109124"/>
                  <a:gd name="connsiteX10" fmla="*/ 306038 w 344043"/>
                  <a:gd name="connsiteY10" fmla="*/ 27068 h 109124"/>
                  <a:gd name="connsiteX11" fmla="*/ 297942 w 344043"/>
                  <a:gd name="connsiteY11" fmla="*/ 26401 h 109124"/>
                  <a:gd name="connsiteX12" fmla="*/ 292894 w 344043"/>
                  <a:gd name="connsiteY12" fmla="*/ 38212 h 109124"/>
                  <a:gd name="connsiteX13" fmla="*/ 290417 w 344043"/>
                  <a:gd name="connsiteY13" fmla="*/ 45642 h 109124"/>
                  <a:gd name="connsiteX14" fmla="*/ 290417 w 344043"/>
                  <a:gd name="connsiteY14" fmla="*/ 29068 h 109124"/>
                  <a:gd name="connsiteX15" fmla="*/ 288893 w 344043"/>
                  <a:gd name="connsiteY15" fmla="*/ 26687 h 109124"/>
                  <a:gd name="connsiteX16" fmla="*/ 282797 w 344043"/>
                  <a:gd name="connsiteY16" fmla="*/ 25449 h 109124"/>
                  <a:gd name="connsiteX17" fmla="*/ 280702 w 344043"/>
                  <a:gd name="connsiteY17" fmla="*/ 27735 h 109124"/>
                  <a:gd name="connsiteX18" fmla="*/ 280416 w 344043"/>
                  <a:gd name="connsiteY18" fmla="*/ 54500 h 109124"/>
                  <a:gd name="connsiteX19" fmla="*/ 280416 w 344043"/>
                  <a:gd name="connsiteY19" fmla="*/ 56024 h 109124"/>
                  <a:gd name="connsiteX20" fmla="*/ 273368 w 344043"/>
                  <a:gd name="connsiteY20" fmla="*/ 67835 h 109124"/>
                  <a:gd name="connsiteX21" fmla="*/ 268605 w 344043"/>
                  <a:gd name="connsiteY21" fmla="*/ 51928 h 109124"/>
                  <a:gd name="connsiteX22" fmla="*/ 268986 w 344043"/>
                  <a:gd name="connsiteY22" fmla="*/ 35545 h 109124"/>
                  <a:gd name="connsiteX23" fmla="*/ 269177 w 344043"/>
                  <a:gd name="connsiteY23" fmla="*/ 29354 h 109124"/>
                  <a:gd name="connsiteX24" fmla="*/ 264890 w 344043"/>
                  <a:gd name="connsiteY24" fmla="*/ 26496 h 109124"/>
                  <a:gd name="connsiteX25" fmla="*/ 261366 w 344043"/>
                  <a:gd name="connsiteY25" fmla="*/ 26115 h 109124"/>
                  <a:gd name="connsiteX26" fmla="*/ 259175 w 344043"/>
                  <a:gd name="connsiteY26" fmla="*/ 28211 h 109124"/>
                  <a:gd name="connsiteX27" fmla="*/ 259175 w 344043"/>
                  <a:gd name="connsiteY27" fmla="*/ 30021 h 109124"/>
                  <a:gd name="connsiteX28" fmla="*/ 252984 w 344043"/>
                  <a:gd name="connsiteY28" fmla="*/ 24972 h 109124"/>
                  <a:gd name="connsiteX29" fmla="*/ 239173 w 344043"/>
                  <a:gd name="connsiteY29" fmla="*/ 30211 h 109124"/>
                  <a:gd name="connsiteX30" fmla="*/ 233553 w 344043"/>
                  <a:gd name="connsiteY30" fmla="*/ 46308 h 109124"/>
                  <a:gd name="connsiteX31" fmla="*/ 234125 w 344043"/>
                  <a:gd name="connsiteY31" fmla="*/ 60882 h 109124"/>
                  <a:gd name="connsiteX32" fmla="*/ 228600 w 344043"/>
                  <a:gd name="connsiteY32" fmla="*/ 67835 h 109124"/>
                  <a:gd name="connsiteX33" fmla="*/ 223076 w 344043"/>
                  <a:gd name="connsiteY33" fmla="*/ 52881 h 109124"/>
                  <a:gd name="connsiteX34" fmla="*/ 225838 w 344043"/>
                  <a:gd name="connsiteY34" fmla="*/ 35926 h 109124"/>
                  <a:gd name="connsiteX35" fmla="*/ 224790 w 344043"/>
                  <a:gd name="connsiteY35" fmla="*/ 30497 h 109124"/>
                  <a:gd name="connsiteX36" fmla="*/ 218027 w 344043"/>
                  <a:gd name="connsiteY36" fmla="*/ 29449 h 109124"/>
                  <a:gd name="connsiteX37" fmla="*/ 209169 w 344043"/>
                  <a:gd name="connsiteY37" fmla="*/ 31068 h 109124"/>
                  <a:gd name="connsiteX38" fmla="*/ 209550 w 344043"/>
                  <a:gd name="connsiteY38" fmla="*/ 28973 h 109124"/>
                  <a:gd name="connsiteX39" fmla="*/ 200501 w 344043"/>
                  <a:gd name="connsiteY39" fmla="*/ 24877 h 109124"/>
                  <a:gd name="connsiteX40" fmla="*/ 197739 w 344043"/>
                  <a:gd name="connsiteY40" fmla="*/ 30497 h 109124"/>
                  <a:gd name="connsiteX41" fmla="*/ 200787 w 344043"/>
                  <a:gd name="connsiteY41" fmla="*/ 36974 h 109124"/>
                  <a:gd name="connsiteX42" fmla="*/ 193739 w 344043"/>
                  <a:gd name="connsiteY42" fmla="*/ 54595 h 109124"/>
                  <a:gd name="connsiteX43" fmla="*/ 189357 w 344043"/>
                  <a:gd name="connsiteY43" fmla="*/ 61548 h 109124"/>
                  <a:gd name="connsiteX44" fmla="*/ 189357 w 344043"/>
                  <a:gd name="connsiteY44" fmla="*/ 59167 h 109124"/>
                  <a:gd name="connsiteX45" fmla="*/ 189548 w 344043"/>
                  <a:gd name="connsiteY45" fmla="*/ 35545 h 109124"/>
                  <a:gd name="connsiteX46" fmla="*/ 189738 w 344043"/>
                  <a:gd name="connsiteY46" fmla="*/ 29449 h 109124"/>
                  <a:gd name="connsiteX47" fmla="*/ 187452 w 344043"/>
                  <a:gd name="connsiteY47" fmla="*/ 27163 h 109124"/>
                  <a:gd name="connsiteX48" fmla="*/ 182880 w 344043"/>
                  <a:gd name="connsiteY48" fmla="*/ 26115 h 109124"/>
                  <a:gd name="connsiteX49" fmla="*/ 179641 w 344043"/>
                  <a:gd name="connsiteY49" fmla="*/ 28306 h 109124"/>
                  <a:gd name="connsiteX50" fmla="*/ 179641 w 344043"/>
                  <a:gd name="connsiteY50" fmla="*/ 30021 h 109124"/>
                  <a:gd name="connsiteX51" fmla="*/ 173450 w 344043"/>
                  <a:gd name="connsiteY51" fmla="*/ 24972 h 109124"/>
                  <a:gd name="connsiteX52" fmla="*/ 159639 w 344043"/>
                  <a:gd name="connsiteY52" fmla="*/ 30211 h 109124"/>
                  <a:gd name="connsiteX53" fmla="*/ 154019 w 344043"/>
                  <a:gd name="connsiteY53" fmla="*/ 46213 h 109124"/>
                  <a:gd name="connsiteX54" fmla="*/ 154305 w 344043"/>
                  <a:gd name="connsiteY54" fmla="*/ 59929 h 109124"/>
                  <a:gd name="connsiteX55" fmla="*/ 148781 w 344043"/>
                  <a:gd name="connsiteY55" fmla="*/ 67740 h 109124"/>
                  <a:gd name="connsiteX56" fmla="*/ 143732 w 344043"/>
                  <a:gd name="connsiteY56" fmla="*/ 51833 h 109124"/>
                  <a:gd name="connsiteX57" fmla="*/ 144113 w 344043"/>
                  <a:gd name="connsiteY57" fmla="*/ 35450 h 109124"/>
                  <a:gd name="connsiteX58" fmla="*/ 144304 w 344043"/>
                  <a:gd name="connsiteY58" fmla="*/ 29259 h 109124"/>
                  <a:gd name="connsiteX59" fmla="*/ 140017 w 344043"/>
                  <a:gd name="connsiteY59" fmla="*/ 26401 h 109124"/>
                  <a:gd name="connsiteX60" fmla="*/ 136398 w 344043"/>
                  <a:gd name="connsiteY60" fmla="*/ 26020 h 109124"/>
                  <a:gd name="connsiteX61" fmla="*/ 134303 w 344043"/>
                  <a:gd name="connsiteY61" fmla="*/ 28020 h 109124"/>
                  <a:gd name="connsiteX62" fmla="*/ 134303 w 344043"/>
                  <a:gd name="connsiteY62" fmla="*/ 29925 h 109124"/>
                  <a:gd name="connsiteX63" fmla="*/ 128111 w 344043"/>
                  <a:gd name="connsiteY63" fmla="*/ 24877 h 109124"/>
                  <a:gd name="connsiteX64" fmla="*/ 114300 w 344043"/>
                  <a:gd name="connsiteY64" fmla="*/ 30116 h 109124"/>
                  <a:gd name="connsiteX65" fmla="*/ 108680 w 344043"/>
                  <a:gd name="connsiteY65" fmla="*/ 46023 h 109124"/>
                  <a:gd name="connsiteX66" fmla="*/ 108299 w 344043"/>
                  <a:gd name="connsiteY66" fmla="*/ 52976 h 109124"/>
                  <a:gd name="connsiteX67" fmla="*/ 99251 w 344043"/>
                  <a:gd name="connsiteY67" fmla="*/ 66216 h 109124"/>
                  <a:gd name="connsiteX68" fmla="*/ 95060 w 344043"/>
                  <a:gd name="connsiteY68" fmla="*/ 53262 h 109124"/>
                  <a:gd name="connsiteX69" fmla="*/ 95917 w 344043"/>
                  <a:gd name="connsiteY69" fmla="*/ 23258 h 109124"/>
                  <a:gd name="connsiteX70" fmla="*/ 101346 w 344043"/>
                  <a:gd name="connsiteY70" fmla="*/ 23163 h 109124"/>
                  <a:gd name="connsiteX71" fmla="*/ 108776 w 344043"/>
                  <a:gd name="connsiteY71" fmla="*/ 23067 h 109124"/>
                  <a:gd name="connsiteX72" fmla="*/ 110204 w 344043"/>
                  <a:gd name="connsiteY72" fmla="*/ 16781 h 109124"/>
                  <a:gd name="connsiteX73" fmla="*/ 102394 w 344043"/>
                  <a:gd name="connsiteY73" fmla="*/ 16114 h 109124"/>
                  <a:gd name="connsiteX74" fmla="*/ 96012 w 344043"/>
                  <a:gd name="connsiteY74" fmla="*/ 15733 h 109124"/>
                  <a:gd name="connsiteX75" fmla="*/ 96488 w 344043"/>
                  <a:gd name="connsiteY75" fmla="*/ 3541 h 109124"/>
                  <a:gd name="connsiteX76" fmla="*/ 94583 w 344043"/>
                  <a:gd name="connsiteY76" fmla="*/ 1731 h 109124"/>
                  <a:gd name="connsiteX77" fmla="*/ 89344 w 344043"/>
                  <a:gd name="connsiteY77" fmla="*/ 207 h 109124"/>
                  <a:gd name="connsiteX78" fmla="*/ 85344 w 344043"/>
                  <a:gd name="connsiteY78" fmla="*/ 2398 h 109124"/>
                  <a:gd name="connsiteX79" fmla="*/ 84773 w 344043"/>
                  <a:gd name="connsiteY79" fmla="*/ 15352 h 109124"/>
                  <a:gd name="connsiteX80" fmla="*/ 74581 w 344043"/>
                  <a:gd name="connsiteY80" fmla="*/ 14971 h 109124"/>
                  <a:gd name="connsiteX81" fmla="*/ 73343 w 344043"/>
                  <a:gd name="connsiteY81" fmla="*/ 22591 h 109124"/>
                  <a:gd name="connsiteX82" fmla="*/ 84201 w 344043"/>
                  <a:gd name="connsiteY82" fmla="*/ 22877 h 109124"/>
                  <a:gd name="connsiteX83" fmla="*/ 84011 w 344043"/>
                  <a:gd name="connsiteY83" fmla="*/ 45070 h 109124"/>
                  <a:gd name="connsiteX84" fmla="*/ 84011 w 344043"/>
                  <a:gd name="connsiteY84" fmla="*/ 46689 h 109124"/>
                  <a:gd name="connsiteX85" fmla="*/ 76010 w 344043"/>
                  <a:gd name="connsiteY85" fmla="*/ 60977 h 109124"/>
                  <a:gd name="connsiteX86" fmla="*/ 69628 w 344043"/>
                  <a:gd name="connsiteY86" fmla="*/ 46308 h 109124"/>
                  <a:gd name="connsiteX87" fmla="*/ 60198 w 344043"/>
                  <a:gd name="connsiteY87" fmla="*/ 39165 h 109124"/>
                  <a:gd name="connsiteX88" fmla="*/ 64580 w 344043"/>
                  <a:gd name="connsiteY88" fmla="*/ 32211 h 109124"/>
                  <a:gd name="connsiteX89" fmla="*/ 62484 w 344043"/>
                  <a:gd name="connsiteY89" fmla="*/ 24401 h 109124"/>
                  <a:gd name="connsiteX90" fmla="*/ 50197 w 344043"/>
                  <a:gd name="connsiteY90" fmla="*/ 32021 h 109124"/>
                  <a:gd name="connsiteX91" fmla="*/ 51911 w 344043"/>
                  <a:gd name="connsiteY91" fmla="*/ 41070 h 109124"/>
                  <a:gd name="connsiteX92" fmla="*/ 52388 w 344043"/>
                  <a:gd name="connsiteY92" fmla="*/ 41736 h 109124"/>
                  <a:gd name="connsiteX93" fmla="*/ 47625 w 344043"/>
                  <a:gd name="connsiteY93" fmla="*/ 50499 h 109124"/>
                  <a:gd name="connsiteX94" fmla="*/ 37529 w 344043"/>
                  <a:gd name="connsiteY94" fmla="*/ 63930 h 109124"/>
                  <a:gd name="connsiteX95" fmla="*/ 35623 w 344043"/>
                  <a:gd name="connsiteY95" fmla="*/ 52309 h 109124"/>
                  <a:gd name="connsiteX96" fmla="*/ 36290 w 344043"/>
                  <a:gd name="connsiteY96" fmla="*/ 32592 h 109124"/>
                  <a:gd name="connsiteX97" fmla="*/ 33052 w 344043"/>
                  <a:gd name="connsiteY97" fmla="*/ 27354 h 109124"/>
                  <a:gd name="connsiteX98" fmla="*/ 27527 w 344043"/>
                  <a:gd name="connsiteY98" fmla="*/ 25068 h 109124"/>
                  <a:gd name="connsiteX99" fmla="*/ 12002 w 344043"/>
                  <a:gd name="connsiteY99" fmla="*/ 43927 h 109124"/>
                  <a:gd name="connsiteX100" fmla="*/ 9620 w 344043"/>
                  <a:gd name="connsiteY100" fmla="*/ 50499 h 109124"/>
                  <a:gd name="connsiteX101" fmla="*/ 9716 w 344043"/>
                  <a:gd name="connsiteY101" fmla="*/ 28211 h 109124"/>
                  <a:gd name="connsiteX102" fmla="*/ 8763 w 344043"/>
                  <a:gd name="connsiteY102" fmla="*/ 26782 h 109124"/>
                  <a:gd name="connsiteX103" fmla="*/ 2191 w 344043"/>
                  <a:gd name="connsiteY103" fmla="*/ 24972 h 109124"/>
                  <a:gd name="connsiteX104" fmla="*/ 381 w 344043"/>
                  <a:gd name="connsiteY104" fmla="*/ 26687 h 109124"/>
                  <a:gd name="connsiteX105" fmla="*/ 0 w 344043"/>
                  <a:gd name="connsiteY105" fmla="*/ 62025 h 109124"/>
                  <a:gd name="connsiteX106" fmla="*/ 381 w 344043"/>
                  <a:gd name="connsiteY106" fmla="*/ 69168 h 109124"/>
                  <a:gd name="connsiteX107" fmla="*/ 1619 w 344043"/>
                  <a:gd name="connsiteY107" fmla="*/ 72312 h 109124"/>
                  <a:gd name="connsiteX108" fmla="*/ 3715 w 344043"/>
                  <a:gd name="connsiteY108" fmla="*/ 73645 h 109124"/>
                  <a:gd name="connsiteX109" fmla="*/ 10001 w 344043"/>
                  <a:gd name="connsiteY109" fmla="*/ 72502 h 109124"/>
                  <a:gd name="connsiteX110" fmla="*/ 13049 w 344043"/>
                  <a:gd name="connsiteY110" fmla="*/ 58215 h 109124"/>
                  <a:gd name="connsiteX111" fmla="*/ 25146 w 344043"/>
                  <a:gd name="connsiteY111" fmla="*/ 33926 h 109124"/>
                  <a:gd name="connsiteX112" fmla="*/ 26098 w 344043"/>
                  <a:gd name="connsiteY112" fmla="*/ 34212 h 109124"/>
                  <a:gd name="connsiteX113" fmla="*/ 25336 w 344043"/>
                  <a:gd name="connsiteY113" fmla="*/ 52214 h 109124"/>
                  <a:gd name="connsiteX114" fmla="*/ 32671 w 344043"/>
                  <a:gd name="connsiteY114" fmla="*/ 73836 h 109124"/>
                  <a:gd name="connsiteX115" fmla="*/ 46863 w 344043"/>
                  <a:gd name="connsiteY115" fmla="*/ 61072 h 109124"/>
                  <a:gd name="connsiteX116" fmla="*/ 56007 w 344043"/>
                  <a:gd name="connsiteY116" fmla="*/ 45832 h 109124"/>
                  <a:gd name="connsiteX117" fmla="*/ 61436 w 344043"/>
                  <a:gd name="connsiteY117" fmla="*/ 50785 h 109124"/>
                  <a:gd name="connsiteX118" fmla="*/ 66199 w 344043"/>
                  <a:gd name="connsiteY118" fmla="*/ 62501 h 109124"/>
                  <a:gd name="connsiteX119" fmla="*/ 57912 w 344043"/>
                  <a:gd name="connsiteY119" fmla="*/ 65454 h 109124"/>
                  <a:gd name="connsiteX120" fmla="*/ 54483 w 344043"/>
                  <a:gd name="connsiteY120" fmla="*/ 63072 h 109124"/>
                  <a:gd name="connsiteX121" fmla="*/ 51911 w 344043"/>
                  <a:gd name="connsiteY121" fmla="*/ 62977 h 109124"/>
                  <a:gd name="connsiteX122" fmla="*/ 48482 w 344043"/>
                  <a:gd name="connsiteY122" fmla="*/ 68216 h 109124"/>
                  <a:gd name="connsiteX123" fmla="*/ 52197 w 344043"/>
                  <a:gd name="connsiteY123" fmla="*/ 72407 h 109124"/>
                  <a:gd name="connsiteX124" fmla="*/ 60674 w 344043"/>
                  <a:gd name="connsiteY124" fmla="*/ 74121 h 109124"/>
                  <a:gd name="connsiteX125" fmla="*/ 84201 w 344043"/>
                  <a:gd name="connsiteY125" fmla="*/ 56024 h 109124"/>
                  <a:gd name="connsiteX126" fmla="*/ 96774 w 344043"/>
                  <a:gd name="connsiteY126" fmla="*/ 74026 h 109124"/>
                  <a:gd name="connsiteX127" fmla="*/ 108776 w 344043"/>
                  <a:gd name="connsiteY127" fmla="*/ 61358 h 109124"/>
                  <a:gd name="connsiteX128" fmla="*/ 111538 w 344043"/>
                  <a:gd name="connsiteY128" fmla="*/ 68025 h 109124"/>
                  <a:gd name="connsiteX129" fmla="*/ 133731 w 344043"/>
                  <a:gd name="connsiteY129" fmla="*/ 67454 h 109124"/>
                  <a:gd name="connsiteX130" fmla="*/ 135731 w 344043"/>
                  <a:gd name="connsiteY130" fmla="*/ 64215 h 109124"/>
                  <a:gd name="connsiteX131" fmla="*/ 145637 w 344043"/>
                  <a:gd name="connsiteY131" fmla="*/ 73931 h 109124"/>
                  <a:gd name="connsiteX132" fmla="*/ 155924 w 344043"/>
                  <a:gd name="connsiteY132" fmla="*/ 66120 h 109124"/>
                  <a:gd name="connsiteX133" fmla="*/ 156972 w 344043"/>
                  <a:gd name="connsiteY133" fmla="*/ 68025 h 109124"/>
                  <a:gd name="connsiteX134" fmla="*/ 179261 w 344043"/>
                  <a:gd name="connsiteY134" fmla="*/ 67454 h 109124"/>
                  <a:gd name="connsiteX135" fmla="*/ 179927 w 344043"/>
                  <a:gd name="connsiteY135" fmla="*/ 66501 h 109124"/>
                  <a:gd name="connsiteX136" fmla="*/ 180118 w 344043"/>
                  <a:gd name="connsiteY136" fmla="*/ 71264 h 109124"/>
                  <a:gd name="connsiteX137" fmla="*/ 175069 w 344043"/>
                  <a:gd name="connsiteY137" fmla="*/ 75931 h 109124"/>
                  <a:gd name="connsiteX138" fmla="*/ 159544 w 344043"/>
                  <a:gd name="connsiteY138" fmla="*/ 96600 h 109124"/>
                  <a:gd name="connsiteX139" fmla="*/ 171545 w 344043"/>
                  <a:gd name="connsiteY139" fmla="*/ 109078 h 109124"/>
                  <a:gd name="connsiteX140" fmla="*/ 185261 w 344043"/>
                  <a:gd name="connsiteY140" fmla="*/ 101934 h 109124"/>
                  <a:gd name="connsiteX141" fmla="*/ 189548 w 344043"/>
                  <a:gd name="connsiteY141" fmla="*/ 81265 h 109124"/>
                  <a:gd name="connsiteX142" fmla="*/ 189357 w 344043"/>
                  <a:gd name="connsiteY142" fmla="*/ 69168 h 109124"/>
                  <a:gd name="connsiteX143" fmla="*/ 198882 w 344043"/>
                  <a:gd name="connsiteY143" fmla="*/ 56119 h 109124"/>
                  <a:gd name="connsiteX144" fmla="*/ 207740 w 344043"/>
                  <a:gd name="connsiteY144" fmla="*/ 37069 h 109124"/>
                  <a:gd name="connsiteX145" fmla="*/ 214313 w 344043"/>
                  <a:gd name="connsiteY145" fmla="*/ 36879 h 109124"/>
                  <a:gd name="connsiteX146" fmla="*/ 215456 w 344043"/>
                  <a:gd name="connsiteY146" fmla="*/ 37831 h 109124"/>
                  <a:gd name="connsiteX147" fmla="*/ 214884 w 344043"/>
                  <a:gd name="connsiteY147" fmla="*/ 64596 h 109124"/>
                  <a:gd name="connsiteX148" fmla="*/ 226409 w 344043"/>
                  <a:gd name="connsiteY148" fmla="*/ 73931 h 109124"/>
                  <a:gd name="connsiteX149" fmla="*/ 236125 w 344043"/>
                  <a:gd name="connsiteY149" fmla="*/ 66597 h 109124"/>
                  <a:gd name="connsiteX150" fmla="*/ 236887 w 344043"/>
                  <a:gd name="connsiteY150" fmla="*/ 68025 h 109124"/>
                  <a:gd name="connsiteX151" fmla="*/ 259080 w 344043"/>
                  <a:gd name="connsiteY151" fmla="*/ 67454 h 109124"/>
                  <a:gd name="connsiteX152" fmla="*/ 261080 w 344043"/>
                  <a:gd name="connsiteY152" fmla="*/ 64215 h 109124"/>
                  <a:gd name="connsiteX153" fmla="*/ 271463 w 344043"/>
                  <a:gd name="connsiteY153" fmla="*/ 74026 h 109124"/>
                  <a:gd name="connsiteX154" fmla="*/ 280892 w 344043"/>
                  <a:gd name="connsiteY154" fmla="*/ 66311 h 109124"/>
                  <a:gd name="connsiteX155" fmla="*/ 281464 w 344043"/>
                  <a:gd name="connsiteY155" fmla="*/ 72026 h 109124"/>
                  <a:gd name="connsiteX156" fmla="*/ 283369 w 344043"/>
                  <a:gd name="connsiteY156" fmla="*/ 73264 h 109124"/>
                  <a:gd name="connsiteX157" fmla="*/ 290989 w 344043"/>
                  <a:gd name="connsiteY157" fmla="*/ 73645 h 109124"/>
                  <a:gd name="connsiteX158" fmla="*/ 292513 w 344043"/>
                  <a:gd name="connsiteY158" fmla="*/ 71073 h 109124"/>
                  <a:gd name="connsiteX159" fmla="*/ 293942 w 344043"/>
                  <a:gd name="connsiteY159" fmla="*/ 53357 h 109124"/>
                  <a:gd name="connsiteX160" fmla="*/ 299371 w 344043"/>
                  <a:gd name="connsiteY160" fmla="*/ 38403 h 109124"/>
                  <a:gd name="connsiteX161" fmla="*/ 300609 w 344043"/>
                  <a:gd name="connsiteY161" fmla="*/ 38307 h 109124"/>
                  <a:gd name="connsiteX162" fmla="*/ 301657 w 344043"/>
                  <a:gd name="connsiteY162" fmla="*/ 55452 h 109124"/>
                  <a:gd name="connsiteX163" fmla="*/ 303848 w 344043"/>
                  <a:gd name="connsiteY163" fmla="*/ 66692 h 109124"/>
                  <a:gd name="connsiteX164" fmla="*/ 310039 w 344043"/>
                  <a:gd name="connsiteY164" fmla="*/ 70216 h 109124"/>
                  <a:gd name="connsiteX165" fmla="*/ 313563 w 344043"/>
                  <a:gd name="connsiteY165" fmla="*/ 67740 h 109124"/>
                  <a:gd name="connsiteX166" fmla="*/ 315944 w 344043"/>
                  <a:gd name="connsiteY166" fmla="*/ 50880 h 109124"/>
                  <a:gd name="connsiteX167" fmla="*/ 320802 w 344043"/>
                  <a:gd name="connsiteY167" fmla="*/ 37260 h 109124"/>
                  <a:gd name="connsiteX168" fmla="*/ 321278 w 344043"/>
                  <a:gd name="connsiteY168" fmla="*/ 37260 h 109124"/>
                  <a:gd name="connsiteX169" fmla="*/ 322326 w 344043"/>
                  <a:gd name="connsiteY169" fmla="*/ 62596 h 109124"/>
                  <a:gd name="connsiteX170" fmla="*/ 333661 w 344043"/>
                  <a:gd name="connsiteY170" fmla="*/ 73836 h 109124"/>
                  <a:gd name="connsiteX171" fmla="*/ 344043 w 344043"/>
                  <a:gd name="connsiteY171" fmla="*/ 60120 h 109124"/>
                  <a:gd name="connsiteX172" fmla="*/ 342138 w 344043"/>
                  <a:gd name="connsiteY172" fmla="*/ 55833 h 109124"/>
                  <a:gd name="connsiteX173" fmla="*/ 133826 w 344043"/>
                  <a:gd name="connsiteY173" fmla="*/ 49737 h 109124"/>
                  <a:gd name="connsiteX174" fmla="*/ 130874 w 344043"/>
                  <a:gd name="connsiteY174" fmla="*/ 62596 h 109124"/>
                  <a:gd name="connsiteX175" fmla="*/ 119348 w 344043"/>
                  <a:gd name="connsiteY175" fmla="*/ 61834 h 109124"/>
                  <a:gd name="connsiteX176" fmla="*/ 118872 w 344043"/>
                  <a:gd name="connsiteY176" fmla="*/ 43165 h 109124"/>
                  <a:gd name="connsiteX177" fmla="*/ 127444 w 344043"/>
                  <a:gd name="connsiteY177" fmla="*/ 32307 h 109124"/>
                  <a:gd name="connsiteX178" fmla="*/ 133826 w 344043"/>
                  <a:gd name="connsiteY178" fmla="*/ 49737 h 109124"/>
                  <a:gd name="connsiteX179" fmla="*/ 179261 w 344043"/>
                  <a:gd name="connsiteY179" fmla="*/ 49833 h 109124"/>
                  <a:gd name="connsiteX180" fmla="*/ 176308 w 344043"/>
                  <a:gd name="connsiteY180" fmla="*/ 62596 h 109124"/>
                  <a:gd name="connsiteX181" fmla="*/ 164783 w 344043"/>
                  <a:gd name="connsiteY181" fmla="*/ 61834 h 109124"/>
                  <a:gd name="connsiteX182" fmla="*/ 164306 w 344043"/>
                  <a:gd name="connsiteY182" fmla="*/ 44022 h 109124"/>
                  <a:gd name="connsiteX183" fmla="*/ 172879 w 344043"/>
                  <a:gd name="connsiteY183" fmla="*/ 32307 h 109124"/>
                  <a:gd name="connsiteX184" fmla="*/ 179261 w 344043"/>
                  <a:gd name="connsiteY184" fmla="*/ 49833 h 109124"/>
                  <a:gd name="connsiteX185" fmla="*/ 180499 w 344043"/>
                  <a:gd name="connsiteY185" fmla="*/ 83742 h 109124"/>
                  <a:gd name="connsiteX186" fmla="*/ 175927 w 344043"/>
                  <a:gd name="connsiteY186" fmla="*/ 103077 h 109124"/>
                  <a:gd name="connsiteX187" fmla="*/ 166973 w 344043"/>
                  <a:gd name="connsiteY187" fmla="*/ 97267 h 109124"/>
                  <a:gd name="connsiteX188" fmla="*/ 180499 w 344043"/>
                  <a:gd name="connsiteY188" fmla="*/ 78122 h 109124"/>
                  <a:gd name="connsiteX189" fmla="*/ 180499 w 344043"/>
                  <a:gd name="connsiteY189" fmla="*/ 83742 h 109124"/>
                  <a:gd name="connsiteX190" fmla="*/ 258889 w 344043"/>
                  <a:gd name="connsiteY190" fmla="*/ 49833 h 109124"/>
                  <a:gd name="connsiteX191" fmla="*/ 255937 w 344043"/>
                  <a:gd name="connsiteY191" fmla="*/ 62596 h 109124"/>
                  <a:gd name="connsiteX192" fmla="*/ 244507 w 344043"/>
                  <a:gd name="connsiteY192" fmla="*/ 61834 h 109124"/>
                  <a:gd name="connsiteX193" fmla="*/ 244031 w 344043"/>
                  <a:gd name="connsiteY193" fmla="*/ 43260 h 109124"/>
                  <a:gd name="connsiteX194" fmla="*/ 252603 w 344043"/>
                  <a:gd name="connsiteY194" fmla="*/ 32307 h 109124"/>
                  <a:gd name="connsiteX195" fmla="*/ 258889 w 344043"/>
                  <a:gd name="connsiteY195" fmla="*/ 49833 h 1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344043" h="109124">
                    <a:moveTo>
                      <a:pt x="342138" y="55833"/>
                    </a:moveTo>
                    <a:cubicBezTo>
                      <a:pt x="340995" y="55833"/>
                      <a:pt x="340519" y="56976"/>
                      <a:pt x="340043" y="58977"/>
                    </a:cubicBezTo>
                    <a:cubicBezTo>
                      <a:pt x="338519" y="65835"/>
                      <a:pt x="336995" y="67359"/>
                      <a:pt x="334994" y="67359"/>
                    </a:cubicBezTo>
                    <a:cubicBezTo>
                      <a:pt x="332708" y="67359"/>
                      <a:pt x="330708" y="63930"/>
                      <a:pt x="330232" y="57167"/>
                    </a:cubicBezTo>
                    <a:cubicBezTo>
                      <a:pt x="329851" y="51833"/>
                      <a:pt x="329851" y="42022"/>
                      <a:pt x="330422" y="32211"/>
                    </a:cubicBezTo>
                    <a:cubicBezTo>
                      <a:pt x="330518" y="30211"/>
                      <a:pt x="329946" y="28211"/>
                      <a:pt x="324612" y="26211"/>
                    </a:cubicBezTo>
                    <a:cubicBezTo>
                      <a:pt x="322326" y="25353"/>
                      <a:pt x="318897" y="24115"/>
                      <a:pt x="317278" y="28211"/>
                    </a:cubicBezTo>
                    <a:cubicBezTo>
                      <a:pt x="312515" y="39641"/>
                      <a:pt x="310706" y="48785"/>
                      <a:pt x="310229" y="52500"/>
                    </a:cubicBezTo>
                    <a:cubicBezTo>
                      <a:pt x="310229" y="52690"/>
                      <a:pt x="309944" y="52690"/>
                      <a:pt x="309944" y="52309"/>
                    </a:cubicBezTo>
                    <a:cubicBezTo>
                      <a:pt x="309658" y="49356"/>
                      <a:pt x="308991" y="43927"/>
                      <a:pt x="308991" y="32688"/>
                    </a:cubicBezTo>
                    <a:cubicBezTo>
                      <a:pt x="308991" y="30497"/>
                      <a:pt x="308515" y="28592"/>
                      <a:pt x="306038" y="27068"/>
                    </a:cubicBezTo>
                    <a:cubicBezTo>
                      <a:pt x="304419" y="26115"/>
                      <a:pt x="299657" y="24306"/>
                      <a:pt x="297942" y="26401"/>
                    </a:cubicBezTo>
                    <a:cubicBezTo>
                      <a:pt x="296418" y="28116"/>
                      <a:pt x="294704" y="32783"/>
                      <a:pt x="292894" y="38212"/>
                    </a:cubicBezTo>
                    <a:cubicBezTo>
                      <a:pt x="291465" y="42689"/>
                      <a:pt x="290417" y="45642"/>
                      <a:pt x="290417" y="45642"/>
                    </a:cubicBezTo>
                    <a:cubicBezTo>
                      <a:pt x="290417" y="45642"/>
                      <a:pt x="290417" y="33640"/>
                      <a:pt x="290417" y="29068"/>
                    </a:cubicBezTo>
                    <a:cubicBezTo>
                      <a:pt x="290417" y="27354"/>
                      <a:pt x="289274" y="26782"/>
                      <a:pt x="288893" y="26687"/>
                    </a:cubicBezTo>
                    <a:cubicBezTo>
                      <a:pt x="287274" y="26211"/>
                      <a:pt x="284131" y="25449"/>
                      <a:pt x="282797" y="25449"/>
                    </a:cubicBezTo>
                    <a:cubicBezTo>
                      <a:pt x="281178" y="25449"/>
                      <a:pt x="280702" y="26401"/>
                      <a:pt x="280702" y="27735"/>
                    </a:cubicBezTo>
                    <a:cubicBezTo>
                      <a:pt x="280702" y="27925"/>
                      <a:pt x="280416" y="43546"/>
                      <a:pt x="280416" y="54500"/>
                    </a:cubicBezTo>
                    <a:cubicBezTo>
                      <a:pt x="280416" y="54976"/>
                      <a:pt x="280416" y="55452"/>
                      <a:pt x="280416" y="56024"/>
                    </a:cubicBezTo>
                    <a:cubicBezTo>
                      <a:pt x="279559" y="61072"/>
                      <a:pt x="276511" y="67835"/>
                      <a:pt x="273368" y="67835"/>
                    </a:cubicBezTo>
                    <a:cubicBezTo>
                      <a:pt x="270129" y="67835"/>
                      <a:pt x="268605" y="64977"/>
                      <a:pt x="268605" y="51928"/>
                    </a:cubicBezTo>
                    <a:cubicBezTo>
                      <a:pt x="268605" y="44308"/>
                      <a:pt x="268796" y="41070"/>
                      <a:pt x="268986" y="35545"/>
                    </a:cubicBezTo>
                    <a:cubicBezTo>
                      <a:pt x="269081" y="32402"/>
                      <a:pt x="269177" y="29925"/>
                      <a:pt x="269177" y="29354"/>
                    </a:cubicBezTo>
                    <a:cubicBezTo>
                      <a:pt x="269177" y="27639"/>
                      <a:pt x="266224" y="26782"/>
                      <a:pt x="264890" y="26496"/>
                    </a:cubicBezTo>
                    <a:cubicBezTo>
                      <a:pt x="263557" y="26211"/>
                      <a:pt x="262319" y="26020"/>
                      <a:pt x="261366" y="26115"/>
                    </a:cubicBezTo>
                    <a:cubicBezTo>
                      <a:pt x="260033" y="26211"/>
                      <a:pt x="259175" y="27068"/>
                      <a:pt x="259175" y="28211"/>
                    </a:cubicBezTo>
                    <a:cubicBezTo>
                      <a:pt x="259175" y="28878"/>
                      <a:pt x="259175" y="30021"/>
                      <a:pt x="259175" y="30021"/>
                    </a:cubicBezTo>
                    <a:cubicBezTo>
                      <a:pt x="257461" y="27354"/>
                      <a:pt x="254794" y="25544"/>
                      <a:pt x="252984" y="24972"/>
                    </a:cubicBezTo>
                    <a:cubicBezTo>
                      <a:pt x="248126" y="23544"/>
                      <a:pt x="242983" y="24782"/>
                      <a:pt x="239173" y="30211"/>
                    </a:cubicBezTo>
                    <a:cubicBezTo>
                      <a:pt x="236125" y="34497"/>
                      <a:pt x="234315" y="39355"/>
                      <a:pt x="233553" y="46308"/>
                    </a:cubicBezTo>
                    <a:cubicBezTo>
                      <a:pt x="233077" y="51357"/>
                      <a:pt x="233172" y="56500"/>
                      <a:pt x="234125" y="60882"/>
                    </a:cubicBezTo>
                    <a:cubicBezTo>
                      <a:pt x="232982" y="65835"/>
                      <a:pt x="230886" y="67835"/>
                      <a:pt x="228600" y="67835"/>
                    </a:cubicBezTo>
                    <a:cubicBezTo>
                      <a:pt x="225266" y="67835"/>
                      <a:pt x="222790" y="62310"/>
                      <a:pt x="223076" y="52881"/>
                    </a:cubicBezTo>
                    <a:cubicBezTo>
                      <a:pt x="223266" y="46689"/>
                      <a:pt x="224504" y="42308"/>
                      <a:pt x="225838" y="35926"/>
                    </a:cubicBezTo>
                    <a:cubicBezTo>
                      <a:pt x="226409" y="33259"/>
                      <a:pt x="225933" y="31830"/>
                      <a:pt x="224790" y="30497"/>
                    </a:cubicBezTo>
                    <a:cubicBezTo>
                      <a:pt x="223742" y="29259"/>
                      <a:pt x="221361" y="28592"/>
                      <a:pt x="218027" y="29449"/>
                    </a:cubicBezTo>
                    <a:cubicBezTo>
                      <a:pt x="215646" y="30021"/>
                      <a:pt x="212312" y="30592"/>
                      <a:pt x="209169" y="31068"/>
                    </a:cubicBezTo>
                    <a:cubicBezTo>
                      <a:pt x="209169" y="31068"/>
                      <a:pt x="209360" y="30306"/>
                      <a:pt x="209550" y="28973"/>
                    </a:cubicBezTo>
                    <a:cubicBezTo>
                      <a:pt x="210312" y="22115"/>
                      <a:pt x="202883" y="22686"/>
                      <a:pt x="200501" y="24877"/>
                    </a:cubicBezTo>
                    <a:cubicBezTo>
                      <a:pt x="199073" y="26211"/>
                      <a:pt x="198120" y="27735"/>
                      <a:pt x="197739" y="30497"/>
                    </a:cubicBezTo>
                    <a:cubicBezTo>
                      <a:pt x="197167" y="34878"/>
                      <a:pt x="200787" y="36974"/>
                      <a:pt x="200787" y="36974"/>
                    </a:cubicBezTo>
                    <a:cubicBezTo>
                      <a:pt x="199644" y="42403"/>
                      <a:pt x="196691" y="49452"/>
                      <a:pt x="193739" y="54595"/>
                    </a:cubicBezTo>
                    <a:cubicBezTo>
                      <a:pt x="192119" y="57357"/>
                      <a:pt x="190881" y="59358"/>
                      <a:pt x="189357" y="61548"/>
                    </a:cubicBezTo>
                    <a:cubicBezTo>
                      <a:pt x="189357" y="60786"/>
                      <a:pt x="189357" y="59929"/>
                      <a:pt x="189357" y="59167"/>
                    </a:cubicBezTo>
                    <a:cubicBezTo>
                      <a:pt x="189357" y="47737"/>
                      <a:pt x="189452" y="38784"/>
                      <a:pt x="189548" y="35545"/>
                    </a:cubicBezTo>
                    <a:cubicBezTo>
                      <a:pt x="189643" y="32402"/>
                      <a:pt x="189738" y="30021"/>
                      <a:pt x="189738" y="29449"/>
                    </a:cubicBezTo>
                    <a:cubicBezTo>
                      <a:pt x="189738" y="28211"/>
                      <a:pt x="188976" y="27735"/>
                      <a:pt x="187452" y="27163"/>
                    </a:cubicBezTo>
                    <a:cubicBezTo>
                      <a:pt x="186118" y="26687"/>
                      <a:pt x="184499" y="26306"/>
                      <a:pt x="182880" y="26115"/>
                    </a:cubicBezTo>
                    <a:cubicBezTo>
                      <a:pt x="180785" y="25925"/>
                      <a:pt x="179546" y="27068"/>
                      <a:pt x="179641" y="28306"/>
                    </a:cubicBezTo>
                    <a:cubicBezTo>
                      <a:pt x="179641" y="28497"/>
                      <a:pt x="179641" y="30021"/>
                      <a:pt x="179641" y="30021"/>
                    </a:cubicBezTo>
                    <a:cubicBezTo>
                      <a:pt x="177927" y="27354"/>
                      <a:pt x="175260" y="25544"/>
                      <a:pt x="173450" y="24972"/>
                    </a:cubicBezTo>
                    <a:cubicBezTo>
                      <a:pt x="168592" y="23544"/>
                      <a:pt x="163449" y="24782"/>
                      <a:pt x="159639" y="30211"/>
                    </a:cubicBezTo>
                    <a:cubicBezTo>
                      <a:pt x="156591" y="34497"/>
                      <a:pt x="154591" y="40498"/>
                      <a:pt x="154019" y="46213"/>
                    </a:cubicBezTo>
                    <a:cubicBezTo>
                      <a:pt x="153448" y="51547"/>
                      <a:pt x="153638" y="56119"/>
                      <a:pt x="154305" y="59929"/>
                    </a:cubicBezTo>
                    <a:cubicBezTo>
                      <a:pt x="153543" y="63739"/>
                      <a:pt x="151257" y="67740"/>
                      <a:pt x="148781" y="67740"/>
                    </a:cubicBezTo>
                    <a:cubicBezTo>
                      <a:pt x="145542" y="67740"/>
                      <a:pt x="143732" y="64882"/>
                      <a:pt x="143732" y="51833"/>
                    </a:cubicBezTo>
                    <a:cubicBezTo>
                      <a:pt x="143732" y="44213"/>
                      <a:pt x="143923" y="40974"/>
                      <a:pt x="144113" y="35450"/>
                    </a:cubicBezTo>
                    <a:cubicBezTo>
                      <a:pt x="144209" y="32307"/>
                      <a:pt x="144304" y="29830"/>
                      <a:pt x="144304" y="29259"/>
                    </a:cubicBezTo>
                    <a:cubicBezTo>
                      <a:pt x="144304" y="27544"/>
                      <a:pt x="141351" y="26687"/>
                      <a:pt x="140017" y="26401"/>
                    </a:cubicBezTo>
                    <a:cubicBezTo>
                      <a:pt x="138589" y="26020"/>
                      <a:pt x="137351" y="25925"/>
                      <a:pt x="136398" y="26020"/>
                    </a:cubicBezTo>
                    <a:cubicBezTo>
                      <a:pt x="135160" y="26115"/>
                      <a:pt x="134303" y="27258"/>
                      <a:pt x="134303" y="28020"/>
                    </a:cubicBezTo>
                    <a:cubicBezTo>
                      <a:pt x="134303" y="28878"/>
                      <a:pt x="134303" y="29925"/>
                      <a:pt x="134303" y="29925"/>
                    </a:cubicBezTo>
                    <a:cubicBezTo>
                      <a:pt x="132588" y="27258"/>
                      <a:pt x="129921" y="25449"/>
                      <a:pt x="128111" y="24877"/>
                    </a:cubicBezTo>
                    <a:cubicBezTo>
                      <a:pt x="123254" y="23448"/>
                      <a:pt x="118205" y="24782"/>
                      <a:pt x="114300" y="30116"/>
                    </a:cubicBezTo>
                    <a:cubicBezTo>
                      <a:pt x="111824" y="33640"/>
                      <a:pt x="109728" y="37450"/>
                      <a:pt x="108680" y="46023"/>
                    </a:cubicBezTo>
                    <a:cubicBezTo>
                      <a:pt x="108394" y="48499"/>
                      <a:pt x="108204" y="50785"/>
                      <a:pt x="108299" y="52976"/>
                    </a:cubicBezTo>
                    <a:cubicBezTo>
                      <a:pt x="107347" y="59167"/>
                      <a:pt x="102870" y="66216"/>
                      <a:pt x="99251" y="66216"/>
                    </a:cubicBezTo>
                    <a:cubicBezTo>
                      <a:pt x="97155" y="66216"/>
                      <a:pt x="95060" y="62120"/>
                      <a:pt x="95060" y="53262"/>
                    </a:cubicBezTo>
                    <a:cubicBezTo>
                      <a:pt x="95060" y="41546"/>
                      <a:pt x="95821" y="24877"/>
                      <a:pt x="95917" y="23258"/>
                    </a:cubicBezTo>
                    <a:cubicBezTo>
                      <a:pt x="95917" y="23258"/>
                      <a:pt x="100489" y="23163"/>
                      <a:pt x="101346" y="23163"/>
                    </a:cubicBezTo>
                    <a:cubicBezTo>
                      <a:pt x="103632" y="23163"/>
                      <a:pt x="105728" y="23163"/>
                      <a:pt x="108776" y="23067"/>
                    </a:cubicBezTo>
                    <a:cubicBezTo>
                      <a:pt x="110300" y="22972"/>
                      <a:pt x="111728" y="17543"/>
                      <a:pt x="110204" y="16781"/>
                    </a:cubicBezTo>
                    <a:cubicBezTo>
                      <a:pt x="109538" y="16495"/>
                      <a:pt x="104394" y="16209"/>
                      <a:pt x="102394" y="16114"/>
                    </a:cubicBezTo>
                    <a:cubicBezTo>
                      <a:pt x="100679" y="16114"/>
                      <a:pt x="96012" y="15733"/>
                      <a:pt x="96012" y="15733"/>
                    </a:cubicBezTo>
                    <a:cubicBezTo>
                      <a:pt x="96012" y="15733"/>
                      <a:pt x="96393" y="4684"/>
                      <a:pt x="96488" y="3541"/>
                    </a:cubicBezTo>
                    <a:cubicBezTo>
                      <a:pt x="96584" y="2589"/>
                      <a:pt x="95345" y="2112"/>
                      <a:pt x="94583" y="1731"/>
                    </a:cubicBezTo>
                    <a:cubicBezTo>
                      <a:pt x="92869" y="969"/>
                      <a:pt x="91250" y="588"/>
                      <a:pt x="89344" y="207"/>
                    </a:cubicBezTo>
                    <a:cubicBezTo>
                      <a:pt x="86773" y="-364"/>
                      <a:pt x="85630" y="207"/>
                      <a:pt x="85344" y="2398"/>
                    </a:cubicBezTo>
                    <a:cubicBezTo>
                      <a:pt x="84963" y="5732"/>
                      <a:pt x="84773" y="15352"/>
                      <a:pt x="84773" y="15352"/>
                    </a:cubicBezTo>
                    <a:cubicBezTo>
                      <a:pt x="82867" y="15352"/>
                      <a:pt x="76390" y="14971"/>
                      <a:pt x="74581" y="14971"/>
                    </a:cubicBezTo>
                    <a:cubicBezTo>
                      <a:pt x="72866" y="14971"/>
                      <a:pt x="70961" y="22496"/>
                      <a:pt x="73343" y="22591"/>
                    </a:cubicBezTo>
                    <a:cubicBezTo>
                      <a:pt x="76105" y="22686"/>
                      <a:pt x="80963" y="22782"/>
                      <a:pt x="84201" y="22877"/>
                    </a:cubicBezTo>
                    <a:cubicBezTo>
                      <a:pt x="84201" y="22877"/>
                      <a:pt x="84011" y="39831"/>
                      <a:pt x="84011" y="45070"/>
                    </a:cubicBezTo>
                    <a:cubicBezTo>
                      <a:pt x="84011" y="45642"/>
                      <a:pt x="84011" y="46118"/>
                      <a:pt x="84011" y="46689"/>
                    </a:cubicBezTo>
                    <a:cubicBezTo>
                      <a:pt x="82201" y="55929"/>
                      <a:pt x="76010" y="60977"/>
                      <a:pt x="76010" y="60977"/>
                    </a:cubicBezTo>
                    <a:cubicBezTo>
                      <a:pt x="77343" y="54881"/>
                      <a:pt x="74581" y="50309"/>
                      <a:pt x="69628" y="46308"/>
                    </a:cubicBezTo>
                    <a:cubicBezTo>
                      <a:pt x="67818" y="44880"/>
                      <a:pt x="64198" y="42117"/>
                      <a:pt x="60198" y="39165"/>
                    </a:cubicBezTo>
                    <a:cubicBezTo>
                      <a:pt x="60198" y="39165"/>
                      <a:pt x="62579" y="36879"/>
                      <a:pt x="64580" y="32211"/>
                    </a:cubicBezTo>
                    <a:cubicBezTo>
                      <a:pt x="66008" y="28973"/>
                      <a:pt x="66104" y="25163"/>
                      <a:pt x="62484" y="24401"/>
                    </a:cubicBezTo>
                    <a:cubicBezTo>
                      <a:pt x="56579" y="23067"/>
                      <a:pt x="51626" y="27354"/>
                      <a:pt x="50197" y="32021"/>
                    </a:cubicBezTo>
                    <a:cubicBezTo>
                      <a:pt x="49054" y="35640"/>
                      <a:pt x="49625" y="38307"/>
                      <a:pt x="51911" y="41070"/>
                    </a:cubicBezTo>
                    <a:cubicBezTo>
                      <a:pt x="52102" y="41260"/>
                      <a:pt x="52197" y="41451"/>
                      <a:pt x="52388" y="41736"/>
                    </a:cubicBezTo>
                    <a:cubicBezTo>
                      <a:pt x="51054" y="44308"/>
                      <a:pt x="49244" y="47832"/>
                      <a:pt x="47625" y="50499"/>
                    </a:cubicBezTo>
                    <a:cubicBezTo>
                      <a:pt x="43339" y="58024"/>
                      <a:pt x="40005" y="63930"/>
                      <a:pt x="37529" y="63930"/>
                    </a:cubicBezTo>
                    <a:cubicBezTo>
                      <a:pt x="35528" y="63930"/>
                      <a:pt x="35623" y="57929"/>
                      <a:pt x="35623" y="52309"/>
                    </a:cubicBezTo>
                    <a:cubicBezTo>
                      <a:pt x="35623" y="47451"/>
                      <a:pt x="36005" y="40117"/>
                      <a:pt x="36290" y="32592"/>
                    </a:cubicBezTo>
                    <a:cubicBezTo>
                      <a:pt x="36385" y="30116"/>
                      <a:pt x="35147" y="28687"/>
                      <a:pt x="33052" y="27354"/>
                    </a:cubicBezTo>
                    <a:cubicBezTo>
                      <a:pt x="31814" y="26592"/>
                      <a:pt x="29051" y="25068"/>
                      <a:pt x="27527" y="25068"/>
                    </a:cubicBezTo>
                    <a:cubicBezTo>
                      <a:pt x="25146" y="25068"/>
                      <a:pt x="18383" y="25353"/>
                      <a:pt x="12002" y="43927"/>
                    </a:cubicBezTo>
                    <a:cubicBezTo>
                      <a:pt x="11240" y="46308"/>
                      <a:pt x="9620" y="50499"/>
                      <a:pt x="9620" y="50499"/>
                    </a:cubicBezTo>
                    <a:lnTo>
                      <a:pt x="9716" y="28211"/>
                    </a:lnTo>
                    <a:cubicBezTo>
                      <a:pt x="9716" y="27735"/>
                      <a:pt x="9430" y="27163"/>
                      <a:pt x="8763" y="26782"/>
                    </a:cubicBezTo>
                    <a:cubicBezTo>
                      <a:pt x="7715" y="26211"/>
                      <a:pt x="4763" y="24972"/>
                      <a:pt x="2191" y="24972"/>
                    </a:cubicBezTo>
                    <a:cubicBezTo>
                      <a:pt x="953" y="24972"/>
                      <a:pt x="381" y="25544"/>
                      <a:pt x="381" y="26687"/>
                    </a:cubicBezTo>
                    <a:lnTo>
                      <a:pt x="0" y="62025"/>
                    </a:lnTo>
                    <a:cubicBezTo>
                      <a:pt x="0" y="64692"/>
                      <a:pt x="95" y="67740"/>
                      <a:pt x="381" y="69168"/>
                    </a:cubicBezTo>
                    <a:cubicBezTo>
                      <a:pt x="667" y="70502"/>
                      <a:pt x="1048" y="71645"/>
                      <a:pt x="1619" y="72312"/>
                    </a:cubicBezTo>
                    <a:cubicBezTo>
                      <a:pt x="2191" y="72978"/>
                      <a:pt x="2762" y="73455"/>
                      <a:pt x="3715" y="73645"/>
                    </a:cubicBezTo>
                    <a:cubicBezTo>
                      <a:pt x="4667" y="73836"/>
                      <a:pt x="9716" y="74502"/>
                      <a:pt x="10001" y="72502"/>
                    </a:cubicBezTo>
                    <a:cubicBezTo>
                      <a:pt x="10287" y="70216"/>
                      <a:pt x="10287" y="67644"/>
                      <a:pt x="13049" y="58215"/>
                    </a:cubicBezTo>
                    <a:cubicBezTo>
                      <a:pt x="17240" y="43546"/>
                      <a:pt x="22670" y="36402"/>
                      <a:pt x="25146" y="33926"/>
                    </a:cubicBezTo>
                    <a:cubicBezTo>
                      <a:pt x="25622" y="33450"/>
                      <a:pt x="26098" y="33450"/>
                      <a:pt x="26098" y="34212"/>
                    </a:cubicBezTo>
                    <a:cubicBezTo>
                      <a:pt x="26003" y="37450"/>
                      <a:pt x="25622" y="45451"/>
                      <a:pt x="25336" y="52214"/>
                    </a:cubicBezTo>
                    <a:cubicBezTo>
                      <a:pt x="24670" y="70502"/>
                      <a:pt x="28004" y="73836"/>
                      <a:pt x="32671" y="73836"/>
                    </a:cubicBezTo>
                    <a:cubicBezTo>
                      <a:pt x="36290" y="73836"/>
                      <a:pt x="41434" y="70216"/>
                      <a:pt x="46863" y="61072"/>
                    </a:cubicBezTo>
                    <a:cubicBezTo>
                      <a:pt x="50292" y="55357"/>
                      <a:pt x="53626" y="49833"/>
                      <a:pt x="56007" y="45832"/>
                    </a:cubicBezTo>
                    <a:cubicBezTo>
                      <a:pt x="57721" y="47356"/>
                      <a:pt x="59531" y="48975"/>
                      <a:pt x="61436" y="50785"/>
                    </a:cubicBezTo>
                    <a:cubicBezTo>
                      <a:pt x="65818" y="54881"/>
                      <a:pt x="67151" y="58786"/>
                      <a:pt x="66199" y="62501"/>
                    </a:cubicBezTo>
                    <a:cubicBezTo>
                      <a:pt x="65437" y="65358"/>
                      <a:pt x="62770" y="68216"/>
                      <a:pt x="57912" y="65454"/>
                    </a:cubicBezTo>
                    <a:cubicBezTo>
                      <a:pt x="56483" y="64596"/>
                      <a:pt x="55912" y="64025"/>
                      <a:pt x="54483" y="63072"/>
                    </a:cubicBezTo>
                    <a:cubicBezTo>
                      <a:pt x="53721" y="62596"/>
                      <a:pt x="52578" y="62406"/>
                      <a:pt x="51911" y="62977"/>
                    </a:cubicBezTo>
                    <a:cubicBezTo>
                      <a:pt x="50102" y="64311"/>
                      <a:pt x="49054" y="66120"/>
                      <a:pt x="48482" y="68216"/>
                    </a:cubicBezTo>
                    <a:cubicBezTo>
                      <a:pt x="47911" y="70311"/>
                      <a:pt x="50006" y="71454"/>
                      <a:pt x="52197" y="72407"/>
                    </a:cubicBezTo>
                    <a:cubicBezTo>
                      <a:pt x="54102" y="73264"/>
                      <a:pt x="58103" y="74026"/>
                      <a:pt x="60674" y="74121"/>
                    </a:cubicBezTo>
                    <a:cubicBezTo>
                      <a:pt x="70676" y="74407"/>
                      <a:pt x="78677" y="69264"/>
                      <a:pt x="84201" y="56024"/>
                    </a:cubicBezTo>
                    <a:cubicBezTo>
                      <a:pt x="85154" y="67549"/>
                      <a:pt x="89440" y="74026"/>
                      <a:pt x="96774" y="74026"/>
                    </a:cubicBezTo>
                    <a:cubicBezTo>
                      <a:pt x="101727" y="74026"/>
                      <a:pt x="106680" y="67644"/>
                      <a:pt x="108776" y="61358"/>
                    </a:cubicBezTo>
                    <a:cubicBezTo>
                      <a:pt x="109347" y="63930"/>
                      <a:pt x="110300" y="66120"/>
                      <a:pt x="111538" y="68025"/>
                    </a:cubicBezTo>
                    <a:cubicBezTo>
                      <a:pt x="117253" y="76979"/>
                      <a:pt x="128207" y="75074"/>
                      <a:pt x="133731" y="67454"/>
                    </a:cubicBezTo>
                    <a:cubicBezTo>
                      <a:pt x="135446" y="65073"/>
                      <a:pt x="135731" y="64215"/>
                      <a:pt x="135731" y="64215"/>
                    </a:cubicBezTo>
                    <a:cubicBezTo>
                      <a:pt x="136589" y="71454"/>
                      <a:pt x="142304" y="73931"/>
                      <a:pt x="145637" y="73931"/>
                    </a:cubicBezTo>
                    <a:cubicBezTo>
                      <a:pt x="149352" y="73931"/>
                      <a:pt x="153257" y="72121"/>
                      <a:pt x="155924" y="66120"/>
                    </a:cubicBezTo>
                    <a:cubicBezTo>
                      <a:pt x="156210" y="66787"/>
                      <a:pt x="156591" y="67359"/>
                      <a:pt x="156972" y="68025"/>
                    </a:cubicBezTo>
                    <a:cubicBezTo>
                      <a:pt x="162687" y="76979"/>
                      <a:pt x="173641" y="75074"/>
                      <a:pt x="179261" y="67454"/>
                    </a:cubicBezTo>
                    <a:cubicBezTo>
                      <a:pt x="179546" y="67073"/>
                      <a:pt x="179737" y="66787"/>
                      <a:pt x="179927" y="66501"/>
                    </a:cubicBezTo>
                    <a:lnTo>
                      <a:pt x="180118" y="71264"/>
                    </a:lnTo>
                    <a:cubicBezTo>
                      <a:pt x="180118" y="71264"/>
                      <a:pt x="176975" y="74121"/>
                      <a:pt x="175069" y="75931"/>
                    </a:cubicBezTo>
                    <a:cubicBezTo>
                      <a:pt x="166497" y="83742"/>
                      <a:pt x="160020" y="89647"/>
                      <a:pt x="159544" y="96600"/>
                    </a:cubicBezTo>
                    <a:cubicBezTo>
                      <a:pt x="158972" y="105363"/>
                      <a:pt x="166116" y="108697"/>
                      <a:pt x="171545" y="109078"/>
                    </a:cubicBezTo>
                    <a:cubicBezTo>
                      <a:pt x="177260" y="109554"/>
                      <a:pt x="182213" y="106316"/>
                      <a:pt x="185261" y="101934"/>
                    </a:cubicBezTo>
                    <a:cubicBezTo>
                      <a:pt x="187928" y="98029"/>
                      <a:pt x="189643" y="89647"/>
                      <a:pt x="189548" y="81265"/>
                    </a:cubicBezTo>
                    <a:cubicBezTo>
                      <a:pt x="189452" y="77931"/>
                      <a:pt x="189452" y="73740"/>
                      <a:pt x="189357" y="69168"/>
                    </a:cubicBezTo>
                    <a:cubicBezTo>
                      <a:pt x="192310" y="65644"/>
                      <a:pt x="195739" y="61263"/>
                      <a:pt x="198882" y="56119"/>
                    </a:cubicBezTo>
                    <a:cubicBezTo>
                      <a:pt x="202311" y="50499"/>
                      <a:pt x="205931" y="42975"/>
                      <a:pt x="207740" y="37069"/>
                    </a:cubicBezTo>
                    <a:cubicBezTo>
                      <a:pt x="207740" y="37069"/>
                      <a:pt x="210884" y="37069"/>
                      <a:pt x="214313" y="36879"/>
                    </a:cubicBezTo>
                    <a:cubicBezTo>
                      <a:pt x="215360" y="36783"/>
                      <a:pt x="215741" y="37069"/>
                      <a:pt x="215456" y="37831"/>
                    </a:cubicBezTo>
                    <a:cubicBezTo>
                      <a:pt x="215265" y="38784"/>
                      <a:pt x="211169" y="54309"/>
                      <a:pt x="214884" y="64596"/>
                    </a:cubicBezTo>
                    <a:cubicBezTo>
                      <a:pt x="217361" y="71645"/>
                      <a:pt x="223076" y="73931"/>
                      <a:pt x="226409" y="73931"/>
                    </a:cubicBezTo>
                    <a:cubicBezTo>
                      <a:pt x="230314" y="73931"/>
                      <a:pt x="234125" y="70978"/>
                      <a:pt x="236125" y="66597"/>
                    </a:cubicBezTo>
                    <a:cubicBezTo>
                      <a:pt x="236411" y="67073"/>
                      <a:pt x="236601" y="67549"/>
                      <a:pt x="236887" y="68025"/>
                    </a:cubicBezTo>
                    <a:cubicBezTo>
                      <a:pt x="242602" y="76979"/>
                      <a:pt x="253556" y="75074"/>
                      <a:pt x="259080" y="67454"/>
                    </a:cubicBezTo>
                    <a:cubicBezTo>
                      <a:pt x="260318" y="65739"/>
                      <a:pt x="261080" y="64215"/>
                      <a:pt x="261080" y="64215"/>
                    </a:cubicBezTo>
                    <a:cubicBezTo>
                      <a:pt x="262319" y="71645"/>
                      <a:pt x="268129" y="74026"/>
                      <a:pt x="271463" y="74026"/>
                    </a:cubicBezTo>
                    <a:cubicBezTo>
                      <a:pt x="274892" y="74026"/>
                      <a:pt x="278225" y="72597"/>
                      <a:pt x="280892" y="66311"/>
                    </a:cubicBezTo>
                    <a:cubicBezTo>
                      <a:pt x="280988" y="69073"/>
                      <a:pt x="281178" y="71359"/>
                      <a:pt x="281464" y="72026"/>
                    </a:cubicBezTo>
                    <a:cubicBezTo>
                      <a:pt x="281654" y="72502"/>
                      <a:pt x="282607" y="72978"/>
                      <a:pt x="283369" y="73264"/>
                    </a:cubicBezTo>
                    <a:cubicBezTo>
                      <a:pt x="286512" y="74407"/>
                      <a:pt x="289751" y="73931"/>
                      <a:pt x="290989" y="73645"/>
                    </a:cubicBezTo>
                    <a:cubicBezTo>
                      <a:pt x="291846" y="73455"/>
                      <a:pt x="292513" y="72788"/>
                      <a:pt x="292513" y="71073"/>
                    </a:cubicBezTo>
                    <a:cubicBezTo>
                      <a:pt x="292703" y="66597"/>
                      <a:pt x="292608" y="58977"/>
                      <a:pt x="293942" y="53357"/>
                    </a:cubicBezTo>
                    <a:cubicBezTo>
                      <a:pt x="296228" y="43927"/>
                      <a:pt x="298323" y="40212"/>
                      <a:pt x="299371" y="38403"/>
                    </a:cubicBezTo>
                    <a:cubicBezTo>
                      <a:pt x="299942" y="37355"/>
                      <a:pt x="300609" y="37260"/>
                      <a:pt x="300609" y="38307"/>
                    </a:cubicBezTo>
                    <a:cubicBezTo>
                      <a:pt x="300704" y="40498"/>
                      <a:pt x="300800" y="46880"/>
                      <a:pt x="301657" y="55452"/>
                    </a:cubicBezTo>
                    <a:cubicBezTo>
                      <a:pt x="302324" y="61739"/>
                      <a:pt x="303181" y="65454"/>
                      <a:pt x="303848" y="66692"/>
                    </a:cubicBezTo>
                    <a:cubicBezTo>
                      <a:pt x="305753" y="70026"/>
                      <a:pt x="308134" y="70216"/>
                      <a:pt x="310039" y="70216"/>
                    </a:cubicBezTo>
                    <a:cubicBezTo>
                      <a:pt x="311277" y="70216"/>
                      <a:pt x="313849" y="69835"/>
                      <a:pt x="313563" y="67740"/>
                    </a:cubicBezTo>
                    <a:cubicBezTo>
                      <a:pt x="313468" y="66692"/>
                      <a:pt x="313658" y="60215"/>
                      <a:pt x="315944" y="50880"/>
                    </a:cubicBezTo>
                    <a:cubicBezTo>
                      <a:pt x="317468" y="44784"/>
                      <a:pt x="319850" y="39355"/>
                      <a:pt x="320802" y="37260"/>
                    </a:cubicBezTo>
                    <a:cubicBezTo>
                      <a:pt x="321183" y="36498"/>
                      <a:pt x="321278" y="37069"/>
                      <a:pt x="321278" y="37260"/>
                    </a:cubicBezTo>
                    <a:cubicBezTo>
                      <a:pt x="321088" y="41451"/>
                      <a:pt x="320707" y="55167"/>
                      <a:pt x="322326" y="62596"/>
                    </a:cubicBezTo>
                    <a:cubicBezTo>
                      <a:pt x="324612" y="72693"/>
                      <a:pt x="331280" y="73836"/>
                      <a:pt x="333661" y="73836"/>
                    </a:cubicBezTo>
                    <a:cubicBezTo>
                      <a:pt x="338614" y="73836"/>
                      <a:pt x="342710" y="70026"/>
                      <a:pt x="344043" y="60120"/>
                    </a:cubicBezTo>
                    <a:cubicBezTo>
                      <a:pt x="344043" y="57738"/>
                      <a:pt x="343567" y="55833"/>
                      <a:pt x="342138" y="55833"/>
                    </a:cubicBezTo>
                    <a:close/>
                    <a:moveTo>
                      <a:pt x="133826" y="49737"/>
                    </a:moveTo>
                    <a:cubicBezTo>
                      <a:pt x="133540" y="54976"/>
                      <a:pt x="132493" y="59358"/>
                      <a:pt x="130874" y="62596"/>
                    </a:cubicBezTo>
                    <a:cubicBezTo>
                      <a:pt x="127921" y="68406"/>
                      <a:pt x="122015" y="70216"/>
                      <a:pt x="119348" y="61834"/>
                    </a:cubicBezTo>
                    <a:cubicBezTo>
                      <a:pt x="117443" y="55833"/>
                      <a:pt x="118110" y="47547"/>
                      <a:pt x="118872" y="43165"/>
                    </a:cubicBezTo>
                    <a:cubicBezTo>
                      <a:pt x="120015" y="36593"/>
                      <a:pt x="122968" y="31926"/>
                      <a:pt x="127444" y="32307"/>
                    </a:cubicBezTo>
                    <a:cubicBezTo>
                      <a:pt x="132112" y="32783"/>
                      <a:pt x="134398" y="38784"/>
                      <a:pt x="133826" y="49737"/>
                    </a:cubicBezTo>
                    <a:close/>
                    <a:moveTo>
                      <a:pt x="179261" y="49833"/>
                    </a:moveTo>
                    <a:cubicBezTo>
                      <a:pt x="178975" y="54786"/>
                      <a:pt x="177737" y="59834"/>
                      <a:pt x="176308" y="62596"/>
                    </a:cubicBezTo>
                    <a:cubicBezTo>
                      <a:pt x="173450" y="68406"/>
                      <a:pt x="167354" y="70216"/>
                      <a:pt x="164783" y="61834"/>
                    </a:cubicBezTo>
                    <a:cubicBezTo>
                      <a:pt x="163068" y="56119"/>
                      <a:pt x="163449" y="48690"/>
                      <a:pt x="164306" y="44022"/>
                    </a:cubicBezTo>
                    <a:cubicBezTo>
                      <a:pt x="165449" y="37926"/>
                      <a:pt x="168116" y="32307"/>
                      <a:pt x="172879" y="32307"/>
                    </a:cubicBezTo>
                    <a:cubicBezTo>
                      <a:pt x="177641" y="32307"/>
                      <a:pt x="179927" y="37450"/>
                      <a:pt x="179261" y="49833"/>
                    </a:cubicBezTo>
                    <a:close/>
                    <a:moveTo>
                      <a:pt x="180499" y="83742"/>
                    </a:moveTo>
                    <a:cubicBezTo>
                      <a:pt x="180404" y="92790"/>
                      <a:pt x="178975" y="100791"/>
                      <a:pt x="175927" y="103077"/>
                    </a:cubicBezTo>
                    <a:cubicBezTo>
                      <a:pt x="171545" y="106316"/>
                      <a:pt x="165735" y="103935"/>
                      <a:pt x="166973" y="97267"/>
                    </a:cubicBezTo>
                    <a:cubicBezTo>
                      <a:pt x="168021" y="91362"/>
                      <a:pt x="173069" y="85456"/>
                      <a:pt x="180499" y="78122"/>
                    </a:cubicBezTo>
                    <a:cubicBezTo>
                      <a:pt x="180499" y="78122"/>
                      <a:pt x="180499" y="79836"/>
                      <a:pt x="180499" y="83742"/>
                    </a:cubicBezTo>
                    <a:close/>
                    <a:moveTo>
                      <a:pt x="258889" y="49833"/>
                    </a:moveTo>
                    <a:cubicBezTo>
                      <a:pt x="258604" y="55262"/>
                      <a:pt x="257461" y="59548"/>
                      <a:pt x="255937" y="62596"/>
                    </a:cubicBezTo>
                    <a:cubicBezTo>
                      <a:pt x="253079" y="68406"/>
                      <a:pt x="246983" y="70216"/>
                      <a:pt x="244507" y="61834"/>
                    </a:cubicBezTo>
                    <a:cubicBezTo>
                      <a:pt x="243078" y="57262"/>
                      <a:pt x="243078" y="49642"/>
                      <a:pt x="244031" y="43260"/>
                    </a:cubicBezTo>
                    <a:cubicBezTo>
                      <a:pt x="245078" y="36783"/>
                      <a:pt x="247936" y="31830"/>
                      <a:pt x="252603" y="32307"/>
                    </a:cubicBezTo>
                    <a:cubicBezTo>
                      <a:pt x="257270" y="32783"/>
                      <a:pt x="259461" y="38784"/>
                      <a:pt x="258889" y="49833"/>
                    </a:cubicBezTo>
                    <a:close/>
                  </a:path>
                </a:pathLst>
              </a:custGeom>
              <a:solidFill>
                <a:srgbClr val="1A1F2E"/>
              </a:solidFill>
              <a:ln w="9525" cap="flat">
                <a:noFill/>
                <a:prstDash val="solid"/>
                <a:miter/>
              </a:ln>
            </p:spPr>
            <p:txBody>
              <a:bodyPr rtlCol="0" anchor="ctr"/>
              <a:lstStyle/>
              <a:p>
                <a:endParaRPr lang="en-US"/>
              </a:p>
            </p:txBody>
          </p:sp>
        </p:grpSp>
        <p:sp>
          <p:nvSpPr>
            <p:cNvPr id="28" name="Freeform: Shape 27">
              <a:extLst>
                <a:ext uri="{FF2B5EF4-FFF2-40B4-BE49-F238E27FC236}">
                  <a16:creationId xmlns:a16="http://schemas.microsoft.com/office/drawing/2014/main" id="{A36D3207-926F-41E5-9F6D-5EF9B5E75FF1}"/>
                </a:ext>
              </a:extLst>
            </p:cNvPr>
            <p:cNvSpPr/>
            <p:nvPr userDrawn="1"/>
          </p:nvSpPr>
          <p:spPr>
            <a:xfrm>
              <a:off x="9993591" y="1116369"/>
              <a:ext cx="141271" cy="147348"/>
            </a:xfrm>
            <a:custGeom>
              <a:avLst/>
              <a:gdLst>
                <a:gd name="connsiteX0" fmla="*/ 35528 w 70866"/>
                <a:gd name="connsiteY0" fmla="*/ 0 h 73914"/>
                <a:gd name="connsiteX1" fmla="*/ 0 w 70866"/>
                <a:gd name="connsiteY1" fmla="*/ 35528 h 73914"/>
                <a:gd name="connsiteX2" fmla="*/ 12573 w 70866"/>
                <a:gd name="connsiteY2" fmla="*/ 62484 h 73914"/>
                <a:gd name="connsiteX3" fmla="*/ 13430 w 70866"/>
                <a:gd name="connsiteY3" fmla="*/ 73914 h 73914"/>
                <a:gd name="connsiteX4" fmla="*/ 23908 w 70866"/>
                <a:gd name="connsiteY4" fmla="*/ 68961 h 73914"/>
                <a:gd name="connsiteX5" fmla="*/ 35433 w 70866"/>
                <a:gd name="connsiteY5" fmla="*/ 71057 h 73914"/>
                <a:gd name="connsiteX6" fmla="*/ 70866 w 70866"/>
                <a:gd name="connsiteY6" fmla="*/ 35528 h 73914"/>
                <a:gd name="connsiteX7" fmla="*/ 35528 w 70866"/>
                <a:gd name="connsiteY7" fmla="*/ 0 h 7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6" h="73914">
                  <a:moveTo>
                    <a:pt x="35528" y="0"/>
                  </a:moveTo>
                  <a:cubicBezTo>
                    <a:pt x="15907" y="0"/>
                    <a:pt x="0" y="15907"/>
                    <a:pt x="0" y="35528"/>
                  </a:cubicBezTo>
                  <a:cubicBezTo>
                    <a:pt x="0" y="46387"/>
                    <a:pt x="4953" y="55912"/>
                    <a:pt x="12573" y="62484"/>
                  </a:cubicBezTo>
                  <a:lnTo>
                    <a:pt x="13430" y="73914"/>
                  </a:lnTo>
                  <a:lnTo>
                    <a:pt x="23908" y="68961"/>
                  </a:lnTo>
                  <a:cubicBezTo>
                    <a:pt x="27527" y="70199"/>
                    <a:pt x="31337" y="71057"/>
                    <a:pt x="35433" y="71057"/>
                  </a:cubicBezTo>
                  <a:cubicBezTo>
                    <a:pt x="55054" y="71057"/>
                    <a:pt x="70866" y="55150"/>
                    <a:pt x="70866" y="35528"/>
                  </a:cubicBezTo>
                  <a:cubicBezTo>
                    <a:pt x="70961" y="15907"/>
                    <a:pt x="55150" y="0"/>
                    <a:pt x="35528" y="0"/>
                  </a:cubicBezTo>
                  <a:close/>
                </a:path>
              </a:pathLst>
            </a:custGeom>
            <a:noFill/>
            <a:ln w="7326" cap="rnd">
              <a:solidFill>
                <a:srgbClr val="1A1F2E"/>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022CC6E-A641-4A05-8AE8-653B8081341E}"/>
                </a:ext>
              </a:extLst>
            </p:cNvPr>
            <p:cNvSpPr/>
            <p:nvPr userDrawn="1"/>
          </p:nvSpPr>
          <p:spPr>
            <a:xfrm>
              <a:off x="10025466" y="1171008"/>
              <a:ext cx="79728" cy="41114"/>
            </a:xfrm>
            <a:custGeom>
              <a:avLst/>
              <a:gdLst>
                <a:gd name="connsiteX0" fmla="*/ 39637 w 39994"/>
                <a:gd name="connsiteY0" fmla="*/ 1833 h 20624"/>
                <a:gd name="connsiteX1" fmla="*/ 36589 w 39994"/>
                <a:gd name="connsiteY1" fmla="*/ 1166 h 20624"/>
                <a:gd name="connsiteX2" fmla="*/ 26588 w 39994"/>
                <a:gd name="connsiteY2" fmla="*/ 9072 h 20624"/>
                <a:gd name="connsiteX3" fmla="*/ 15825 w 39994"/>
                <a:gd name="connsiteY3" fmla="*/ 1071 h 20624"/>
                <a:gd name="connsiteX4" fmla="*/ 15158 w 39994"/>
                <a:gd name="connsiteY4" fmla="*/ 690 h 20624"/>
                <a:gd name="connsiteX5" fmla="*/ 9348 w 39994"/>
                <a:gd name="connsiteY5" fmla="*/ 1738 h 20624"/>
                <a:gd name="connsiteX6" fmla="*/ 204 w 39994"/>
                <a:gd name="connsiteY6" fmla="*/ 16692 h 20624"/>
                <a:gd name="connsiteX7" fmla="*/ 299 w 39994"/>
                <a:gd name="connsiteY7" fmla="*/ 18502 h 20624"/>
                <a:gd name="connsiteX8" fmla="*/ 2966 w 39994"/>
                <a:gd name="connsiteY8" fmla="*/ 19073 h 20624"/>
                <a:gd name="connsiteX9" fmla="*/ 12967 w 39994"/>
                <a:gd name="connsiteY9" fmla="*/ 11072 h 20624"/>
                <a:gd name="connsiteX10" fmla="*/ 23730 w 39994"/>
                <a:gd name="connsiteY10" fmla="*/ 19454 h 20624"/>
                <a:gd name="connsiteX11" fmla="*/ 24207 w 39994"/>
                <a:gd name="connsiteY11" fmla="*/ 19835 h 20624"/>
                <a:gd name="connsiteX12" fmla="*/ 30398 w 39994"/>
                <a:gd name="connsiteY12" fmla="*/ 18883 h 20624"/>
                <a:gd name="connsiteX13" fmla="*/ 39637 w 39994"/>
                <a:gd name="connsiteY13" fmla="*/ 4024 h 20624"/>
                <a:gd name="connsiteX14" fmla="*/ 39637 w 39994"/>
                <a:gd name="connsiteY14" fmla="*/ 1833 h 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94" h="20624">
                  <a:moveTo>
                    <a:pt x="39637" y="1833"/>
                  </a:moveTo>
                  <a:cubicBezTo>
                    <a:pt x="38970" y="785"/>
                    <a:pt x="37637" y="499"/>
                    <a:pt x="36589" y="1166"/>
                  </a:cubicBezTo>
                  <a:cubicBezTo>
                    <a:pt x="32874" y="3452"/>
                    <a:pt x="29731" y="6214"/>
                    <a:pt x="26588" y="9072"/>
                  </a:cubicBezTo>
                  <a:cubicBezTo>
                    <a:pt x="23159" y="6214"/>
                    <a:pt x="19539" y="3547"/>
                    <a:pt x="15825" y="1071"/>
                  </a:cubicBezTo>
                  <a:lnTo>
                    <a:pt x="15158" y="690"/>
                  </a:lnTo>
                  <a:cubicBezTo>
                    <a:pt x="13253" y="-548"/>
                    <a:pt x="10681" y="-72"/>
                    <a:pt x="9348" y="1738"/>
                  </a:cubicBezTo>
                  <a:cubicBezTo>
                    <a:pt x="5919" y="6405"/>
                    <a:pt x="2680" y="11167"/>
                    <a:pt x="204" y="16692"/>
                  </a:cubicBezTo>
                  <a:cubicBezTo>
                    <a:pt x="-82" y="17263"/>
                    <a:pt x="-82" y="17930"/>
                    <a:pt x="299" y="18502"/>
                  </a:cubicBezTo>
                  <a:cubicBezTo>
                    <a:pt x="870" y="19359"/>
                    <a:pt x="2109" y="19645"/>
                    <a:pt x="2966" y="19073"/>
                  </a:cubicBezTo>
                  <a:cubicBezTo>
                    <a:pt x="6681" y="16692"/>
                    <a:pt x="9919" y="13930"/>
                    <a:pt x="12967" y="11072"/>
                  </a:cubicBezTo>
                  <a:cubicBezTo>
                    <a:pt x="16396" y="14025"/>
                    <a:pt x="20016" y="16882"/>
                    <a:pt x="23730" y="19454"/>
                  </a:cubicBezTo>
                  <a:lnTo>
                    <a:pt x="24207" y="19835"/>
                  </a:lnTo>
                  <a:cubicBezTo>
                    <a:pt x="26207" y="21169"/>
                    <a:pt x="28969" y="20788"/>
                    <a:pt x="30398" y="18883"/>
                  </a:cubicBezTo>
                  <a:cubicBezTo>
                    <a:pt x="33922" y="14311"/>
                    <a:pt x="37161" y="9453"/>
                    <a:pt x="39637" y="4024"/>
                  </a:cubicBezTo>
                  <a:cubicBezTo>
                    <a:pt x="40113" y="3262"/>
                    <a:pt x="40113" y="2500"/>
                    <a:pt x="39637" y="1833"/>
                  </a:cubicBezTo>
                  <a:close/>
                </a:path>
              </a:pathLst>
            </a:custGeom>
            <a:solidFill>
              <a:srgbClr val="1A1F2E"/>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50610E6-9078-4B34-91A3-006CA536E8F6}"/>
                </a:ext>
              </a:extLst>
            </p:cNvPr>
            <p:cNvSpPr/>
            <p:nvPr userDrawn="1"/>
          </p:nvSpPr>
          <p:spPr>
            <a:xfrm>
              <a:off x="10015049" y="855846"/>
              <a:ext cx="165766" cy="64184"/>
            </a:xfrm>
            <a:custGeom>
              <a:avLst/>
              <a:gdLst>
                <a:gd name="connsiteX0" fmla="*/ 83153 w 83153"/>
                <a:gd name="connsiteY0" fmla="*/ 16100 h 32197"/>
                <a:gd name="connsiteX1" fmla="*/ 78105 w 83153"/>
                <a:gd name="connsiteY1" fmla="*/ 22006 h 32197"/>
                <a:gd name="connsiteX2" fmla="*/ 78105 w 83153"/>
                <a:gd name="connsiteY2" fmla="*/ 10099 h 32197"/>
                <a:gd name="connsiteX3" fmla="*/ 83153 w 83153"/>
                <a:gd name="connsiteY3" fmla="*/ 16100 h 32197"/>
                <a:gd name="connsiteX4" fmla="*/ 76390 w 83153"/>
                <a:gd name="connsiteY4" fmla="*/ 5051 h 32197"/>
                <a:gd name="connsiteX5" fmla="*/ 76390 w 83153"/>
                <a:gd name="connsiteY5" fmla="*/ 27149 h 32197"/>
                <a:gd name="connsiteX6" fmla="*/ 76390 w 83153"/>
                <a:gd name="connsiteY6" fmla="*/ 27149 h 32197"/>
                <a:gd name="connsiteX7" fmla="*/ 71247 w 83153"/>
                <a:gd name="connsiteY7" fmla="*/ 32197 h 32197"/>
                <a:gd name="connsiteX8" fmla="*/ 5048 w 83153"/>
                <a:gd name="connsiteY8" fmla="*/ 32197 h 32197"/>
                <a:gd name="connsiteX9" fmla="*/ 0 w 83153"/>
                <a:gd name="connsiteY9" fmla="*/ 27149 h 32197"/>
                <a:gd name="connsiteX10" fmla="*/ 0 w 83153"/>
                <a:gd name="connsiteY10" fmla="*/ 27149 h 32197"/>
                <a:gd name="connsiteX11" fmla="*/ 0 w 83153"/>
                <a:gd name="connsiteY11" fmla="*/ 5051 h 32197"/>
                <a:gd name="connsiteX12" fmla="*/ 5048 w 83153"/>
                <a:gd name="connsiteY12" fmla="*/ 3 h 32197"/>
                <a:gd name="connsiteX13" fmla="*/ 71247 w 83153"/>
                <a:gd name="connsiteY13" fmla="*/ 3 h 32197"/>
                <a:gd name="connsiteX14" fmla="*/ 76390 w 83153"/>
                <a:gd name="connsiteY14" fmla="*/ 5051 h 32197"/>
                <a:gd name="connsiteX15" fmla="*/ 5048 w 83153"/>
                <a:gd name="connsiteY15" fmla="*/ 1622 h 32197"/>
                <a:gd name="connsiteX16" fmla="*/ 1714 w 83153"/>
                <a:gd name="connsiteY16" fmla="*/ 5051 h 32197"/>
                <a:gd name="connsiteX17" fmla="*/ 1714 w 83153"/>
                <a:gd name="connsiteY17" fmla="*/ 27149 h 32197"/>
                <a:gd name="connsiteX18" fmla="*/ 5048 w 83153"/>
                <a:gd name="connsiteY18" fmla="*/ 30578 h 32197"/>
                <a:gd name="connsiteX19" fmla="*/ 71247 w 83153"/>
                <a:gd name="connsiteY19" fmla="*/ 30578 h 32197"/>
                <a:gd name="connsiteX20" fmla="*/ 74676 w 83153"/>
                <a:gd name="connsiteY20" fmla="*/ 27149 h 32197"/>
                <a:gd name="connsiteX21" fmla="*/ 74676 w 83153"/>
                <a:gd name="connsiteY21" fmla="*/ 5051 h 32197"/>
                <a:gd name="connsiteX22" fmla="*/ 71247 w 83153"/>
                <a:gd name="connsiteY22" fmla="*/ 1622 h 32197"/>
                <a:gd name="connsiteX23" fmla="*/ 5048 w 83153"/>
                <a:gd name="connsiteY23" fmla="*/ 1622 h 32197"/>
                <a:gd name="connsiteX24" fmla="*/ 3429 w 83153"/>
                <a:gd name="connsiteY24" fmla="*/ 5051 h 32197"/>
                <a:gd name="connsiteX25" fmla="*/ 3429 w 83153"/>
                <a:gd name="connsiteY25" fmla="*/ 27149 h 32197"/>
                <a:gd name="connsiteX26" fmla="*/ 5143 w 83153"/>
                <a:gd name="connsiteY26" fmla="*/ 28864 h 32197"/>
                <a:gd name="connsiteX27" fmla="*/ 45529 w 83153"/>
                <a:gd name="connsiteY27" fmla="*/ 28864 h 32197"/>
                <a:gd name="connsiteX28" fmla="*/ 47244 w 83153"/>
                <a:gd name="connsiteY28" fmla="*/ 27149 h 32197"/>
                <a:gd name="connsiteX29" fmla="*/ 47244 w 83153"/>
                <a:gd name="connsiteY29" fmla="*/ 5051 h 32197"/>
                <a:gd name="connsiteX30" fmla="*/ 45529 w 83153"/>
                <a:gd name="connsiteY30" fmla="*/ 3337 h 32197"/>
                <a:gd name="connsiteX31" fmla="*/ 5143 w 83153"/>
                <a:gd name="connsiteY31" fmla="*/ 3337 h 32197"/>
                <a:gd name="connsiteX32" fmla="*/ 3429 w 83153"/>
                <a:gd name="connsiteY32" fmla="*/ 5051 h 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3153" h="32197">
                  <a:moveTo>
                    <a:pt x="83153" y="16100"/>
                  </a:moveTo>
                  <a:cubicBezTo>
                    <a:pt x="83153" y="19339"/>
                    <a:pt x="81343" y="22006"/>
                    <a:pt x="78105" y="22006"/>
                  </a:cubicBezTo>
                  <a:lnTo>
                    <a:pt x="78105" y="10099"/>
                  </a:lnTo>
                  <a:cubicBezTo>
                    <a:pt x="81343" y="10099"/>
                    <a:pt x="83153" y="12766"/>
                    <a:pt x="83153" y="16100"/>
                  </a:cubicBezTo>
                  <a:close/>
                  <a:moveTo>
                    <a:pt x="76390" y="5051"/>
                  </a:moveTo>
                  <a:lnTo>
                    <a:pt x="76390" y="27149"/>
                  </a:lnTo>
                  <a:lnTo>
                    <a:pt x="76390" y="27149"/>
                  </a:lnTo>
                  <a:cubicBezTo>
                    <a:pt x="76390" y="29911"/>
                    <a:pt x="74104" y="32197"/>
                    <a:pt x="71247" y="32197"/>
                  </a:cubicBezTo>
                  <a:lnTo>
                    <a:pt x="5048" y="32197"/>
                  </a:lnTo>
                  <a:cubicBezTo>
                    <a:pt x="2286" y="32197"/>
                    <a:pt x="0" y="29911"/>
                    <a:pt x="0" y="27149"/>
                  </a:cubicBezTo>
                  <a:lnTo>
                    <a:pt x="0" y="27149"/>
                  </a:lnTo>
                  <a:lnTo>
                    <a:pt x="0" y="5051"/>
                  </a:lnTo>
                  <a:cubicBezTo>
                    <a:pt x="0" y="2194"/>
                    <a:pt x="2286" y="3"/>
                    <a:pt x="5048" y="3"/>
                  </a:cubicBezTo>
                  <a:lnTo>
                    <a:pt x="71247" y="3"/>
                  </a:lnTo>
                  <a:cubicBezTo>
                    <a:pt x="74104" y="-92"/>
                    <a:pt x="76390" y="2194"/>
                    <a:pt x="76390" y="5051"/>
                  </a:cubicBezTo>
                  <a:close/>
                  <a:moveTo>
                    <a:pt x="5048" y="1622"/>
                  </a:moveTo>
                  <a:cubicBezTo>
                    <a:pt x="3143" y="1622"/>
                    <a:pt x="1714" y="3146"/>
                    <a:pt x="1714" y="5051"/>
                  </a:cubicBezTo>
                  <a:lnTo>
                    <a:pt x="1714" y="27149"/>
                  </a:lnTo>
                  <a:cubicBezTo>
                    <a:pt x="1714" y="29054"/>
                    <a:pt x="3238" y="30578"/>
                    <a:pt x="5048" y="30578"/>
                  </a:cubicBezTo>
                  <a:lnTo>
                    <a:pt x="71247" y="30578"/>
                  </a:lnTo>
                  <a:cubicBezTo>
                    <a:pt x="73152" y="30578"/>
                    <a:pt x="74676" y="29054"/>
                    <a:pt x="74676" y="27149"/>
                  </a:cubicBezTo>
                  <a:lnTo>
                    <a:pt x="74676" y="5051"/>
                  </a:lnTo>
                  <a:cubicBezTo>
                    <a:pt x="74676" y="3146"/>
                    <a:pt x="73152" y="1622"/>
                    <a:pt x="71247" y="1622"/>
                  </a:cubicBezTo>
                  <a:lnTo>
                    <a:pt x="5048" y="1622"/>
                  </a:lnTo>
                  <a:close/>
                  <a:moveTo>
                    <a:pt x="3429" y="5051"/>
                  </a:moveTo>
                  <a:lnTo>
                    <a:pt x="3429" y="27149"/>
                  </a:lnTo>
                  <a:cubicBezTo>
                    <a:pt x="3429" y="28102"/>
                    <a:pt x="4191" y="28864"/>
                    <a:pt x="5143" y="28864"/>
                  </a:cubicBezTo>
                  <a:lnTo>
                    <a:pt x="45529" y="28864"/>
                  </a:lnTo>
                  <a:cubicBezTo>
                    <a:pt x="46482" y="28864"/>
                    <a:pt x="47244" y="28102"/>
                    <a:pt x="47244" y="27149"/>
                  </a:cubicBezTo>
                  <a:lnTo>
                    <a:pt x="47244" y="5051"/>
                  </a:lnTo>
                  <a:cubicBezTo>
                    <a:pt x="47244" y="4099"/>
                    <a:pt x="46482" y="3337"/>
                    <a:pt x="45529" y="3337"/>
                  </a:cubicBezTo>
                  <a:lnTo>
                    <a:pt x="5143" y="3337"/>
                  </a:lnTo>
                  <a:cubicBezTo>
                    <a:pt x="4191" y="3337"/>
                    <a:pt x="3429" y="4099"/>
                    <a:pt x="3429" y="5051"/>
                  </a:cubicBezTo>
                  <a:close/>
                </a:path>
              </a:pathLst>
            </a:custGeom>
            <a:solidFill>
              <a:srgbClr val="1A1F2E"/>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851FBA7-BA01-45D9-AE0A-5DAB83C5D5FF}"/>
                </a:ext>
              </a:extLst>
            </p:cNvPr>
            <p:cNvSpPr/>
            <p:nvPr userDrawn="1"/>
          </p:nvSpPr>
          <p:spPr>
            <a:xfrm>
              <a:off x="9897893" y="855663"/>
              <a:ext cx="81078" cy="60951"/>
            </a:xfrm>
            <a:custGeom>
              <a:avLst/>
              <a:gdLst>
                <a:gd name="connsiteX0" fmla="*/ 20288 w 40671"/>
                <a:gd name="connsiteY0" fmla="*/ 0 h 30575"/>
                <a:gd name="connsiteX1" fmla="*/ 40672 w 40671"/>
                <a:gd name="connsiteY1" fmla="*/ 7906 h 30575"/>
                <a:gd name="connsiteX2" fmla="*/ 37910 w 40671"/>
                <a:gd name="connsiteY2" fmla="*/ 10954 h 30575"/>
                <a:gd name="connsiteX3" fmla="*/ 20288 w 40671"/>
                <a:gd name="connsiteY3" fmla="*/ 4477 h 30575"/>
                <a:gd name="connsiteX4" fmla="*/ 2667 w 40671"/>
                <a:gd name="connsiteY4" fmla="*/ 10954 h 30575"/>
                <a:gd name="connsiteX5" fmla="*/ 0 w 40671"/>
                <a:gd name="connsiteY5" fmla="*/ 7906 h 30575"/>
                <a:gd name="connsiteX6" fmla="*/ 20288 w 40671"/>
                <a:gd name="connsiteY6" fmla="*/ 0 h 30575"/>
                <a:gd name="connsiteX7" fmla="*/ 20288 w 40671"/>
                <a:gd name="connsiteY7" fmla="*/ 10573 h 30575"/>
                <a:gd name="connsiteX8" fmla="*/ 33814 w 40671"/>
                <a:gd name="connsiteY8" fmla="*/ 15621 h 30575"/>
                <a:gd name="connsiteX9" fmla="*/ 30861 w 40671"/>
                <a:gd name="connsiteY9" fmla="*/ 18860 h 30575"/>
                <a:gd name="connsiteX10" fmla="*/ 20288 w 40671"/>
                <a:gd name="connsiteY10" fmla="*/ 15145 h 30575"/>
                <a:gd name="connsiteX11" fmla="*/ 9716 w 40671"/>
                <a:gd name="connsiteY11" fmla="*/ 18860 h 30575"/>
                <a:gd name="connsiteX12" fmla="*/ 6858 w 40671"/>
                <a:gd name="connsiteY12" fmla="*/ 15621 h 30575"/>
                <a:gd name="connsiteX13" fmla="*/ 20288 w 40671"/>
                <a:gd name="connsiteY13" fmla="*/ 10573 h 30575"/>
                <a:gd name="connsiteX14" fmla="*/ 20288 w 40671"/>
                <a:gd name="connsiteY14" fmla="*/ 20955 h 30575"/>
                <a:gd name="connsiteX15" fmla="*/ 26860 w 40671"/>
                <a:gd name="connsiteY15" fmla="*/ 23336 h 30575"/>
                <a:gd name="connsiteX16" fmla="*/ 20288 w 40671"/>
                <a:gd name="connsiteY16" fmla="*/ 30575 h 30575"/>
                <a:gd name="connsiteX17" fmla="*/ 13716 w 40671"/>
                <a:gd name="connsiteY17" fmla="*/ 23336 h 30575"/>
                <a:gd name="connsiteX18" fmla="*/ 20288 w 40671"/>
                <a:gd name="connsiteY18" fmla="*/ 20955 h 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71" h="30575">
                  <a:moveTo>
                    <a:pt x="20288" y="0"/>
                  </a:moveTo>
                  <a:cubicBezTo>
                    <a:pt x="27432" y="0"/>
                    <a:pt x="34671" y="2762"/>
                    <a:pt x="40672" y="7906"/>
                  </a:cubicBezTo>
                  <a:lnTo>
                    <a:pt x="37910" y="10954"/>
                  </a:lnTo>
                  <a:cubicBezTo>
                    <a:pt x="32956" y="6763"/>
                    <a:pt x="26670" y="4477"/>
                    <a:pt x="20288" y="4477"/>
                  </a:cubicBezTo>
                  <a:cubicBezTo>
                    <a:pt x="13811" y="4477"/>
                    <a:pt x="7620" y="6763"/>
                    <a:pt x="2667" y="10954"/>
                  </a:cubicBezTo>
                  <a:lnTo>
                    <a:pt x="0" y="7906"/>
                  </a:lnTo>
                  <a:cubicBezTo>
                    <a:pt x="5906" y="2858"/>
                    <a:pt x="13145" y="0"/>
                    <a:pt x="20288" y="0"/>
                  </a:cubicBezTo>
                  <a:close/>
                  <a:moveTo>
                    <a:pt x="20288" y="10573"/>
                  </a:moveTo>
                  <a:cubicBezTo>
                    <a:pt x="25146" y="10573"/>
                    <a:pt x="29908" y="12383"/>
                    <a:pt x="33814" y="15621"/>
                  </a:cubicBezTo>
                  <a:lnTo>
                    <a:pt x="30861" y="18860"/>
                  </a:lnTo>
                  <a:cubicBezTo>
                    <a:pt x="27908" y="16478"/>
                    <a:pt x="24098" y="15145"/>
                    <a:pt x="20288" y="15145"/>
                  </a:cubicBezTo>
                  <a:cubicBezTo>
                    <a:pt x="16478" y="15145"/>
                    <a:pt x="12668" y="16478"/>
                    <a:pt x="9716" y="18860"/>
                  </a:cubicBezTo>
                  <a:lnTo>
                    <a:pt x="6858" y="15621"/>
                  </a:lnTo>
                  <a:cubicBezTo>
                    <a:pt x="10668" y="12383"/>
                    <a:pt x="15431" y="10573"/>
                    <a:pt x="20288" y="10573"/>
                  </a:cubicBezTo>
                  <a:close/>
                  <a:moveTo>
                    <a:pt x="20288" y="20955"/>
                  </a:moveTo>
                  <a:cubicBezTo>
                    <a:pt x="22574" y="20955"/>
                    <a:pt x="24860" y="21812"/>
                    <a:pt x="26860" y="23336"/>
                  </a:cubicBezTo>
                  <a:lnTo>
                    <a:pt x="20288" y="30575"/>
                  </a:lnTo>
                  <a:lnTo>
                    <a:pt x="13716" y="23336"/>
                  </a:lnTo>
                  <a:cubicBezTo>
                    <a:pt x="15716" y="21812"/>
                    <a:pt x="18002" y="20955"/>
                    <a:pt x="20288" y="20955"/>
                  </a:cubicBezTo>
                  <a:close/>
                </a:path>
              </a:pathLst>
            </a:custGeom>
            <a:solidFill>
              <a:srgbClr val="1A1F2E"/>
            </a:solidFill>
            <a:ln w="9525" cap="flat">
              <a:noFill/>
              <a:prstDash val="solid"/>
              <a:miter/>
            </a:ln>
          </p:spPr>
          <p:txBody>
            <a:bodyPr rtlCol="0" anchor="ctr"/>
            <a:lstStyle/>
            <a:p>
              <a:endParaRPr lang="en-US"/>
            </a:p>
          </p:txBody>
        </p:sp>
        <p:grpSp>
          <p:nvGrpSpPr>
            <p:cNvPr id="36" name="Graphic 4">
              <a:extLst>
                <a:ext uri="{FF2B5EF4-FFF2-40B4-BE49-F238E27FC236}">
                  <a16:creationId xmlns:a16="http://schemas.microsoft.com/office/drawing/2014/main" id="{751AAD7F-2C82-416F-95D5-D85DE01767AF}"/>
                </a:ext>
              </a:extLst>
            </p:cNvPr>
            <p:cNvGrpSpPr/>
            <p:nvPr userDrawn="1"/>
          </p:nvGrpSpPr>
          <p:grpSpPr>
            <a:xfrm>
              <a:off x="9772236" y="855651"/>
              <a:ext cx="74380" cy="61244"/>
              <a:chOff x="6476999" y="2075827"/>
              <a:chExt cx="37312" cy="30721"/>
            </a:xfrm>
            <a:solidFill>
              <a:srgbClr val="1A1F2E"/>
            </a:solidFill>
          </p:grpSpPr>
          <p:sp>
            <p:nvSpPr>
              <p:cNvPr id="37" name="Freeform: Shape 36">
                <a:extLst>
                  <a:ext uri="{FF2B5EF4-FFF2-40B4-BE49-F238E27FC236}">
                    <a16:creationId xmlns:a16="http://schemas.microsoft.com/office/drawing/2014/main" id="{0D29B1C0-8DA9-4A2B-BCD2-B7F21624DA9B}"/>
                  </a:ext>
                </a:extLst>
              </p:cNvPr>
              <p:cNvSpPr/>
              <p:nvPr/>
            </p:nvSpPr>
            <p:spPr>
              <a:xfrm>
                <a:off x="6508787" y="2075827"/>
                <a:ext cx="5524" cy="30574"/>
              </a:xfrm>
              <a:custGeom>
                <a:avLst/>
                <a:gdLst>
                  <a:gd name="connsiteX0" fmla="*/ 0 w 5524"/>
                  <a:gd name="connsiteY0" fmla="*/ 0 h 30575"/>
                  <a:gd name="connsiteX1" fmla="*/ 5525 w 5524"/>
                  <a:gd name="connsiteY1" fmla="*/ 0 h 30575"/>
                  <a:gd name="connsiteX2" fmla="*/ 5525 w 5524"/>
                  <a:gd name="connsiteY2" fmla="*/ 30575 h 30575"/>
                  <a:gd name="connsiteX3" fmla="*/ 0 w 5524"/>
                  <a:gd name="connsiteY3" fmla="*/ 30575 h 30575"/>
                </a:gdLst>
                <a:ahLst/>
                <a:cxnLst>
                  <a:cxn ang="0">
                    <a:pos x="connsiteX0" y="connsiteY0"/>
                  </a:cxn>
                  <a:cxn ang="0">
                    <a:pos x="connsiteX1" y="connsiteY1"/>
                  </a:cxn>
                  <a:cxn ang="0">
                    <a:pos x="connsiteX2" y="connsiteY2"/>
                  </a:cxn>
                  <a:cxn ang="0">
                    <a:pos x="connsiteX3" y="connsiteY3"/>
                  </a:cxn>
                </a:cxnLst>
                <a:rect l="l" t="t" r="r" b="b"/>
                <a:pathLst>
                  <a:path w="5524" h="30575">
                    <a:moveTo>
                      <a:pt x="0" y="0"/>
                    </a:moveTo>
                    <a:lnTo>
                      <a:pt x="5525" y="0"/>
                    </a:lnTo>
                    <a:lnTo>
                      <a:pt x="5525" y="30575"/>
                    </a:lnTo>
                    <a:lnTo>
                      <a:pt x="0" y="30575"/>
                    </a:lnTo>
                    <a:close/>
                  </a:path>
                </a:pathLst>
              </a:custGeom>
              <a:solidFill>
                <a:srgbClr val="1A1F2E"/>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2FF1063-9FCE-429A-B0DA-4CD9FF423B11}"/>
                  </a:ext>
                </a:extLst>
              </p:cNvPr>
              <p:cNvSpPr/>
              <p:nvPr/>
            </p:nvSpPr>
            <p:spPr>
              <a:xfrm>
                <a:off x="6498241" y="2083562"/>
                <a:ext cx="5524" cy="22860"/>
              </a:xfrm>
              <a:custGeom>
                <a:avLst/>
                <a:gdLst>
                  <a:gd name="connsiteX0" fmla="*/ 0 w 5524"/>
                  <a:gd name="connsiteY0" fmla="*/ 0 h 22860"/>
                  <a:gd name="connsiteX1" fmla="*/ 5525 w 5524"/>
                  <a:gd name="connsiteY1" fmla="*/ 0 h 22860"/>
                  <a:gd name="connsiteX2" fmla="*/ 5525 w 5524"/>
                  <a:gd name="connsiteY2" fmla="*/ 22860 h 22860"/>
                  <a:gd name="connsiteX3" fmla="*/ 0 w 5524"/>
                  <a:gd name="connsiteY3" fmla="*/ 22860 h 22860"/>
                </a:gdLst>
                <a:ahLst/>
                <a:cxnLst>
                  <a:cxn ang="0">
                    <a:pos x="connsiteX0" y="connsiteY0"/>
                  </a:cxn>
                  <a:cxn ang="0">
                    <a:pos x="connsiteX1" y="connsiteY1"/>
                  </a:cxn>
                  <a:cxn ang="0">
                    <a:pos x="connsiteX2" y="connsiteY2"/>
                  </a:cxn>
                  <a:cxn ang="0">
                    <a:pos x="connsiteX3" y="connsiteY3"/>
                  </a:cxn>
                </a:cxnLst>
                <a:rect l="l" t="t" r="r" b="b"/>
                <a:pathLst>
                  <a:path w="5524" h="22860">
                    <a:moveTo>
                      <a:pt x="0" y="0"/>
                    </a:moveTo>
                    <a:lnTo>
                      <a:pt x="5525" y="0"/>
                    </a:lnTo>
                    <a:lnTo>
                      <a:pt x="5525" y="22860"/>
                    </a:lnTo>
                    <a:lnTo>
                      <a:pt x="0" y="22860"/>
                    </a:lnTo>
                    <a:close/>
                  </a:path>
                </a:pathLst>
              </a:custGeom>
              <a:solidFill>
                <a:srgbClr val="1A1F2E"/>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548C74C-DCE9-45CD-AFED-1A785989431B}"/>
                  </a:ext>
                </a:extLst>
              </p:cNvPr>
              <p:cNvSpPr/>
              <p:nvPr/>
            </p:nvSpPr>
            <p:spPr>
              <a:xfrm>
                <a:off x="6487667" y="2091375"/>
                <a:ext cx="5524" cy="15144"/>
              </a:xfrm>
              <a:custGeom>
                <a:avLst/>
                <a:gdLst>
                  <a:gd name="connsiteX0" fmla="*/ 0 w 5524"/>
                  <a:gd name="connsiteY0" fmla="*/ 0 h 15144"/>
                  <a:gd name="connsiteX1" fmla="*/ 5525 w 5524"/>
                  <a:gd name="connsiteY1" fmla="*/ 0 h 15144"/>
                  <a:gd name="connsiteX2" fmla="*/ 5525 w 5524"/>
                  <a:gd name="connsiteY2" fmla="*/ 15145 h 15144"/>
                  <a:gd name="connsiteX3" fmla="*/ 0 w 5524"/>
                  <a:gd name="connsiteY3" fmla="*/ 15145 h 15144"/>
                </a:gdLst>
                <a:ahLst/>
                <a:cxnLst>
                  <a:cxn ang="0">
                    <a:pos x="connsiteX0" y="connsiteY0"/>
                  </a:cxn>
                  <a:cxn ang="0">
                    <a:pos x="connsiteX1" y="connsiteY1"/>
                  </a:cxn>
                  <a:cxn ang="0">
                    <a:pos x="connsiteX2" y="connsiteY2"/>
                  </a:cxn>
                  <a:cxn ang="0">
                    <a:pos x="connsiteX3" y="connsiteY3"/>
                  </a:cxn>
                </a:cxnLst>
                <a:rect l="l" t="t" r="r" b="b"/>
                <a:pathLst>
                  <a:path w="5524" h="15144">
                    <a:moveTo>
                      <a:pt x="0" y="0"/>
                    </a:moveTo>
                    <a:lnTo>
                      <a:pt x="5525" y="0"/>
                    </a:lnTo>
                    <a:lnTo>
                      <a:pt x="5525" y="15145"/>
                    </a:lnTo>
                    <a:lnTo>
                      <a:pt x="0" y="15145"/>
                    </a:lnTo>
                    <a:close/>
                  </a:path>
                </a:pathLst>
              </a:custGeom>
              <a:solidFill>
                <a:srgbClr val="1A1F2E"/>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544B248-9A2F-4420-B207-9F963DE14036}"/>
                  </a:ext>
                </a:extLst>
              </p:cNvPr>
              <p:cNvSpPr/>
              <p:nvPr/>
            </p:nvSpPr>
            <p:spPr>
              <a:xfrm>
                <a:off x="6476999" y="2099119"/>
                <a:ext cx="5524" cy="7429"/>
              </a:xfrm>
              <a:custGeom>
                <a:avLst/>
                <a:gdLst>
                  <a:gd name="connsiteX0" fmla="*/ 0 w 5524"/>
                  <a:gd name="connsiteY0" fmla="*/ 0 h 7429"/>
                  <a:gd name="connsiteX1" fmla="*/ 5525 w 5524"/>
                  <a:gd name="connsiteY1" fmla="*/ 0 h 7429"/>
                  <a:gd name="connsiteX2" fmla="*/ 5525 w 5524"/>
                  <a:gd name="connsiteY2" fmla="*/ 7429 h 7429"/>
                  <a:gd name="connsiteX3" fmla="*/ 0 w 5524"/>
                  <a:gd name="connsiteY3" fmla="*/ 7429 h 7429"/>
                </a:gdLst>
                <a:ahLst/>
                <a:cxnLst>
                  <a:cxn ang="0">
                    <a:pos x="connsiteX0" y="connsiteY0"/>
                  </a:cxn>
                  <a:cxn ang="0">
                    <a:pos x="connsiteX1" y="connsiteY1"/>
                  </a:cxn>
                  <a:cxn ang="0">
                    <a:pos x="connsiteX2" y="connsiteY2"/>
                  </a:cxn>
                  <a:cxn ang="0">
                    <a:pos x="connsiteX3" y="connsiteY3"/>
                  </a:cxn>
                </a:cxnLst>
                <a:rect l="l" t="t" r="r" b="b"/>
                <a:pathLst>
                  <a:path w="5524" h="7429">
                    <a:moveTo>
                      <a:pt x="0" y="0"/>
                    </a:moveTo>
                    <a:lnTo>
                      <a:pt x="5525" y="0"/>
                    </a:lnTo>
                    <a:lnTo>
                      <a:pt x="5525" y="7429"/>
                    </a:lnTo>
                    <a:lnTo>
                      <a:pt x="0" y="7429"/>
                    </a:lnTo>
                    <a:close/>
                  </a:path>
                </a:pathLst>
              </a:custGeom>
              <a:solidFill>
                <a:srgbClr val="1A1F2E"/>
              </a:solidFill>
              <a:ln w="9525" cap="flat">
                <a:noFill/>
                <a:prstDash val="solid"/>
                <a:miter/>
              </a:ln>
            </p:spPr>
            <p:txBody>
              <a:bodyPr rtlCol="0" anchor="ctr"/>
              <a:lstStyle/>
              <a:p>
                <a:endParaRPr lang="en-US"/>
              </a:p>
            </p:txBody>
          </p:sp>
        </p:grpSp>
        <p:sp>
          <p:nvSpPr>
            <p:cNvPr id="41" name="TextBox 40">
              <a:extLst>
                <a:ext uri="{FF2B5EF4-FFF2-40B4-BE49-F238E27FC236}">
                  <a16:creationId xmlns:a16="http://schemas.microsoft.com/office/drawing/2014/main" id="{954A0E68-BFB3-41D0-85AF-7390DD521039}"/>
                </a:ext>
              </a:extLst>
            </p:cNvPr>
            <p:cNvSpPr txBox="1"/>
            <p:nvPr userDrawn="1"/>
          </p:nvSpPr>
          <p:spPr>
            <a:xfrm>
              <a:off x="7749352" y="807248"/>
              <a:ext cx="318252" cy="291154"/>
            </a:xfrm>
            <a:prstGeom prst="rect">
              <a:avLst/>
            </a:prstGeom>
            <a:noFill/>
          </p:spPr>
          <p:txBody>
            <a:bodyPr wrap="square" rtlCol="0">
              <a:spAutoFit/>
            </a:bodyPr>
            <a:lstStyle/>
            <a:p>
              <a:pPr algn="l"/>
              <a:r>
                <a:rPr lang="en-US" sz="272" spc="0" baseline="0">
                  <a:solidFill>
                    <a:srgbClr val="1A1F2E"/>
                  </a:solidFill>
                  <a:latin typeface="+mj-lt"/>
                  <a:cs typeface="Arial"/>
                  <a:sym typeface="Arial"/>
                  <a:rtl val="0"/>
                </a:rPr>
                <a:t>19:21</a:t>
              </a:r>
            </a:p>
          </p:txBody>
        </p:sp>
        <p:grpSp>
          <p:nvGrpSpPr>
            <p:cNvPr id="42" name="Graphic 4">
              <a:extLst>
                <a:ext uri="{FF2B5EF4-FFF2-40B4-BE49-F238E27FC236}">
                  <a16:creationId xmlns:a16="http://schemas.microsoft.com/office/drawing/2014/main" id="{64187727-E21F-4F6A-A276-6751E5E0FBFB}"/>
                </a:ext>
              </a:extLst>
            </p:cNvPr>
            <p:cNvGrpSpPr/>
            <p:nvPr userDrawn="1"/>
          </p:nvGrpSpPr>
          <p:grpSpPr>
            <a:xfrm>
              <a:off x="8037759" y="856259"/>
              <a:ext cx="58672" cy="60761"/>
              <a:chOff x="5606861" y="2076211"/>
              <a:chExt cx="29432" cy="30480"/>
            </a:xfrm>
          </p:grpSpPr>
          <p:sp>
            <p:nvSpPr>
              <p:cNvPr id="43" name="Freeform: Shape 42">
                <a:extLst>
                  <a:ext uri="{FF2B5EF4-FFF2-40B4-BE49-F238E27FC236}">
                    <a16:creationId xmlns:a16="http://schemas.microsoft.com/office/drawing/2014/main" id="{87B39E13-BFBA-40E8-8DF7-3636FBFBA7DC}"/>
                  </a:ext>
                </a:extLst>
              </p:cNvPr>
              <p:cNvSpPr/>
              <p:nvPr/>
            </p:nvSpPr>
            <p:spPr>
              <a:xfrm>
                <a:off x="5606861" y="2076211"/>
                <a:ext cx="29432" cy="30480"/>
              </a:xfrm>
              <a:custGeom>
                <a:avLst/>
                <a:gdLst>
                  <a:gd name="connsiteX0" fmla="*/ 6382 w 29432"/>
                  <a:gd name="connsiteY0" fmla="*/ 30480 h 30479"/>
                  <a:gd name="connsiteX1" fmla="*/ 5715 w 29432"/>
                  <a:gd name="connsiteY1" fmla="*/ 30289 h 30479"/>
                  <a:gd name="connsiteX2" fmla="*/ 5048 w 29432"/>
                  <a:gd name="connsiteY2" fmla="*/ 29242 h 30479"/>
                  <a:gd name="connsiteX3" fmla="*/ 4763 w 29432"/>
                  <a:gd name="connsiteY3" fmla="*/ 25527 h 30479"/>
                  <a:gd name="connsiteX4" fmla="*/ 0 w 29432"/>
                  <a:gd name="connsiteY4" fmla="*/ 14764 h 30479"/>
                  <a:gd name="connsiteX5" fmla="*/ 14764 w 29432"/>
                  <a:gd name="connsiteY5" fmla="*/ 0 h 30479"/>
                  <a:gd name="connsiteX6" fmla="*/ 29432 w 29432"/>
                  <a:gd name="connsiteY6" fmla="*/ 14764 h 30479"/>
                  <a:gd name="connsiteX7" fmla="*/ 14764 w 29432"/>
                  <a:gd name="connsiteY7" fmla="*/ 29527 h 30479"/>
                  <a:gd name="connsiteX8" fmla="*/ 10478 w 29432"/>
                  <a:gd name="connsiteY8" fmla="*/ 28861 h 30479"/>
                  <a:gd name="connsiteX9" fmla="*/ 7048 w 29432"/>
                  <a:gd name="connsiteY9" fmla="*/ 30480 h 30479"/>
                  <a:gd name="connsiteX10" fmla="*/ 6382 w 29432"/>
                  <a:gd name="connsiteY10" fmla="*/ 30480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32" h="30479">
                    <a:moveTo>
                      <a:pt x="6382" y="30480"/>
                    </a:moveTo>
                    <a:cubicBezTo>
                      <a:pt x="6191" y="30480"/>
                      <a:pt x="5906" y="30385"/>
                      <a:pt x="5715" y="30289"/>
                    </a:cubicBezTo>
                    <a:cubicBezTo>
                      <a:pt x="5334" y="30099"/>
                      <a:pt x="5048" y="29623"/>
                      <a:pt x="5048" y="29242"/>
                    </a:cubicBezTo>
                    <a:lnTo>
                      <a:pt x="4763" y="25527"/>
                    </a:lnTo>
                    <a:cubicBezTo>
                      <a:pt x="1715" y="22765"/>
                      <a:pt x="0" y="18859"/>
                      <a:pt x="0" y="14764"/>
                    </a:cubicBezTo>
                    <a:cubicBezTo>
                      <a:pt x="0" y="6667"/>
                      <a:pt x="6572" y="0"/>
                      <a:pt x="14764" y="0"/>
                    </a:cubicBezTo>
                    <a:cubicBezTo>
                      <a:pt x="22860" y="0"/>
                      <a:pt x="29432" y="6572"/>
                      <a:pt x="29432" y="14764"/>
                    </a:cubicBezTo>
                    <a:cubicBezTo>
                      <a:pt x="29432" y="22860"/>
                      <a:pt x="22860" y="29527"/>
                      <a:pt x="14764" y="29527"/>
                    </a:cubicBezTo>
                    <a:cubicBezTo>
                      <a:pt x="13335" y="29527"/>
                      <a:pt x="12002" y="29337"/>
                      <a:pt x="10478" y="28861"/>
                    </a:cubicBezTo>
                    <a:lnTo>
                      <a:pt x="7048" y="30480"/>
                    </a:lnTo>
                    <a:cubicBezTo>
                      <a:pt x="6858" y="30480"/>
                      <a:pt x="6668" y="30480"/>
                      <a:pt x="6382" y="30480"/>
                    </a:cubicBezTo>
                    <a:close/>
                  </a:path>
                </a:pathLst>
              </a:custGeom>
              <a:solidFill>
                <a:srgbClr val="1A1F2E"/>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038E2EA-9370-47D4-A2A6-B49CE94613AF}"/>
                  </a:ext>
                </a:extLst>
              </p:cNvPr>
              <p:cNvSpPr/>
              <p:nvPr/>
            </p:nvSpPr>
            <p:spPr>
              <a:xfrm>
                <a:off x="5613209" y="2087404"/>
                <a:ext cx="16889" cy="8713"/>
              </a:xfrm>
              <a:custGeom>
                <a:avLst/>
                <a:gdLst>
                  <a:gd name="connsiteX0" fmla="*/ 16731 w 16889"/>
                  <a:gd name="connsiteY0" fmla="*/ 761 h 8713"/>
                  <a:gd name="connsiteX1" fmla="*/ 15493 w 16889"/>
                  <a:gd name="connsiteY1" fmla="*/ 476 h 8713"/>
                  <a:gd name="connsiteX2" fmla="*/ 11302 w 16889"/>
                  <a:gd name="connsiteY2" fmla="*/ 3809 h 8713"/>
                  <a:gd name="connsiteX3" fmla="*/ 6730 w 16889"/>
                  <a:gd name="connsiteY3" fmla="*/ 476 h 8713"/>
                  <a:gd name="connsiteX4" fmla="*/ 6444 w 16889"/>
                  <a:gd name="connsiteY4" fmla="*/ 285 h 8713"/>
                  <a:gd name="connsiteX5" fmla="*/ 3968 w 16889"/>
                  <a:gd name="connsiteY5" fmla="*/ 761 h 8713"/>
                  <a:gd name="connsiteX6" fmla="*/ 63 w 16889"/>
                  <a:gd name="connsiteY6" fmla="*/ 7048 h 8713"/>
                  <a:gd name="connsiteX7" fmla="*/ 158 w 16889"/>
                  <a:gd name="connsiteY7" fmla="*/ 7810 h 8713"/>
                  <a:gd name="connsiteX8" fmla="*/ 1301 w 16889"/>
                  <a:gd name="connsiteY8" fmla="*/ 8000 h 8713"/>
                  <a:gd name="connsiteX9" fmla="*/ 5587 w 16889"/>
                  <a:gd name="connsiteY9" fmla="*/ 4667 h 8713"/>
                  <a:gd name="connsiteX10" fmla="*/ 10159 w 16889"/>
                  <a:gd name="connsiteY10" fmla="*/ 8191 h 8713"/>
                  <a:gd name="connsiteX11" fmla="*/ 10350 w 16889"/>
                  <a:gd name="connsiteY11" fmla="*/ 8381 h 8713"/>
                  <a:gd name="connsiteX12" fmla="*/ 12921 w 16889"/>
                  <a:gd name="connsiteY12" fmla="*/ 8000 h 8713"/>
                  <a:gd name="connsiteX13" fmla="*/ 16827 w 16889"/>
                  <a:gd name="connsiteY13" fmla="*/ 1714 h 8713"/>
                  <a:gd name="connsiteX14" fmla="*/ 16731 w 16889"/>
                  <a:gd name="connsiteY14" fmla="*/ 761 h 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889" h="8713">
                    <a:moveTo>
                      <a:pt x="16731" y="761"/>
                    </a:moveTo>
                    <a:cubicBezTo>
                      <a:pt x="16446" y="285"/>
                      <a:pt x="15874" y="190"/>
                      <a:pt x="15493" y="476"/>
                    </a:cubicBezTo>
                    <a:cubicBezTo>
                      <a:pt x="13969" y="1428"/>
                      <a:pt x="12636" y="2571"/>
                      <a:pt x="11302" y="3809"/>
                    </a:cubicBezTo>
                    <a:cubicBezTo>
                      <a:pt x="9873" y="2571"/>
                      <a:pt x="8349" y="1428"/>
                      <a:pt x="6730" y="476"/>
                    </a:cubicBezTo>
                    <a:lnTo>
                      <a:pt x="6444" y="285"/>
                    </a:lnTo>
                    <a:cubicBezTo>
                      <a:pt x="5682" y="-191"/>
                      <a:pt x="4635" y="-96"/>
                      <a:pt x="3968" y="761"/>
                    </a:cubicBezTo>
                    <a:cubicBezTo>
                      <a:pt x="2539" y="2762"/>
                      <a:pt x="1206" y="4762"/>
                      <a:pt x="63" y="7048"/>
                    </a:cubicBezTo>
                    <a:cubicBezTo>
                      <a:pt x="-33" y="7334"/>
                      <a:pt x="-33" y="7619"/>
                      <a:pt x="158" y="7810"/>
                    </a:cubicBezTo>
                    <a:cubicBezTo>
                      <a:pt x="348" y="8191"/>
                      <a:pt x="920" y="8286"/>
                      <a:pt x="1301" y="8000"/>
                    </a:cubicBezTo>
                    <a:cubicBezTo>
                      <a:pt x="2825" y="6953"/>
                      <a:pt x="4254" y="5810"/>
                      <a:pt x="5587" y="4667"/>
                    </a:cubicBezTo>
                    <a:cubicBezTo>
                      <a:pt x="7016" y="5905"/>
                      <a:pt x="8540" y="7143"/>
                      <a:pt x="10159" y="8191"/>
                    </a:cubicBezTo>
                    <a:lnTo>
                      <a:pt x="10350" y="8381"/>
                    </a:lnTo>
                    <a:cubicBezTo>
                      <a:pt x="11207" y="8953"/>
                      <a:pt x="12350" y="8762"/>
                      <a:pt x="12921" y="8000"/>
                    </a:cubicBezTo>
                    <a:cubicBezTo>
                      <a:pt x="14445" y="6095"/>
                      <a:pt x="15779" y="4000"/>
                      <a:pt x="16827" y="1714"/>
                    </a:cubicBezTo>
                    <a:cubicBezTo>
                      <a:pt x="16922" y="1333"/>
                      <a:pt x="16922" y="952"/>
                      <a:pt x="16731" y="761"/>
                    </a:cubicBezTo>
                    <a:close/>
                  </a:path>
                </a:pathLst>
              </a:custGeom>
              <a:solidFill>
                <a:srgbClr val="FFFFFF"/>
              </a:solidFill>
              <a:ln w="9525"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4FA811C1-EF9D-40BF-AD23-0F4D20484ABB}"/>
              </a:ext>
            </a:extLst>
          </p:cNvPr>
          <p:cNvGrpSpPr/>
          <p:nvPr userDrawn="1"/>
        </p:nvGrpSpPr>
        <p:grpSpPr>
          <a:xfrm>
            <a:off x="5324235" y="4722593"/>
            <a:ext cx="1739165" cy="705377"/>
            <a:chOff x="7732489" y="5292243"/>
            <a:chExt cx="2560734" cy="790461"/>
          </a:xfrm>
        </p:grpSpPr>
        <p:grpSp>
          <p:nvGrpSpPr>
            <p:cNvPr id="7" name="Graphic 4">
              <a:extLst>
                <a:ext uri="{FF2B5EF4-FFF2-40B4-BE49-F238E27FC236}">
                  <a16:creationId xmlns:a16="http://schemas.microsoft.com/office/drawing/2014/main" id="{9BE0BD73-2311-47B0-BAF7-05EB10D1B16C}"/>
                </a:ext>
              </a:extLst>
            </p:cNvPr>
            <p:cNvGrpSpPr/>
            <p:nvPr userDrawn="1"/>
          </p:nvGrpSpPr>
          <p:grpSpPr>
            <a:xfrm>
              <a:off x="7837779" y="5292243"/>
              <a:ext cx="2327655" cy="146967"/>
              <a:chOff x="5506438" y="4301400"/>
              <a:chExt cx="1167619" cy="73723"/>
            </a:xfrm>
          </p:grpSpPr>
          <p:sp>
            <p:nvSpPr>
              <p:cNvPr id="8" name="Freeform: Shape 7">
                <a:extLst>
                  <a:ext uri="{FF2B5EF4-FFF2-40B4-BE49-F238E27FC236}">
                    <a16:creationId xmlns:a16="http://schemas.microsoft.com/office/drawing/2014/main" id="{1F8B8413-420E-4CEE-B1D6-F9BF87E18953}"/>
                  </a:ext>
                </a:extLst>
              </p:cNvPr>
              <p:cNvSpPr/>
              <p:nvPr/>
            </p:nvSpPr>
            <p:spPr>
              <a:xfrm>
                <a:off x="5506438" y="4301400"/>
                <a:ext cx="82198" cy="73723"/>
              </a:xfrm>
              <a:custGeom>
                <a:avLst/>
                <a:gdLst>
                  <a:gd name="connsiteX0" fmla="*/ 70627 w 82198"/>
                  <a:gd name="connsiteY0" fmla="*/ 3429 h 73723"/>
                  <a:gd name="connsiteX1" fmla="*/ 59101 w 82198"/>
                  <a:gd name="connsiteY1" fmla="*/ 0 h 73723"/>
                  <a:gd name="connsiteX2" fmla="*/ 41099 w 82198"/>
                  <a:gd name="connsiteY2" fmla="*/ 9620 h 73723"/>
                  <a:gd name="connsiteX3" fmla="*/ 23097 w 82198"/>
                  <a:gd name="connsiteY3" fmla="*/ 0 h 73723"/>
                  <a:gd name="connsiteX4" fmla="*/ 11572 w 82198"/>
                  <a:gd name="connsiteY4" fmla="*/ 3429 h 73723"/>
                  <a:gd name="connsiteX5" fmla="*/ 3094 w 82198"/>
                  <a:gd name="connsiteY5" fmla="*/ 38862 h 73723"/>
                  <a:gd name="connsiteX6" fmla="*/ 38242 w 82198"/>
                  <a:gd name="connsiteY6" fmla="*/ 72676 h 73723"/>
                  <a:gd name="connsiteX7" fmla="*/ 41099 w 82198"/>
                  <a:gd name="connsiteY7" fmla="*/ 73724 h 73723"/>
                  <a:gd name="connsiteX8" fmla="*/ 43957 w 82198"/>
                  <a:gd name="connsiteY8" fmla="*/ 72676 h 73723"/>
                  <a:gd name="connsiteX9" fmla="*/ 79104 w 82198"/>
                  <a:gd name="connsiteY9" fmla="*/ 38862 h 73723"/>
                  <a:gd name="connsiteX10" fmla="*/ 70627 w 82198"/>
                  <a:gd name="connsiteY10" fmla="*/ 342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198" h="73723">
                    <a:moveTo>
                      <a:pt x="70627" y="3429"/>
                    </a:moveTo>
                    <a:cubicBezTo>
                      <a:pt x="67007" y="1048"/>
                      <a:pt x="63007" y="0"/>
                      <a:pt x="59101" y="0"/>
                    </a:cubicBezTo>
                    <a:cubicBezTo>
                      <a:pt x="52243" y="0"/>
                      <a:pt x="45576" y="3429"/>
                      <a:pt x="41099" y="9620"/>
                    </a:cubicBezTo>
                    <a:cubicBezTo>
                      <a:pt x="36622" y="3429"/>
                      <a:pt x="29955" y="0"/>
                      <a:pt x="23097" y="0"/>
                    </a:cubicBezTo>
                    <a:cubicBezTo>
                      <a:pt x="19192" y="0"/>
                      <a:pt x="15191" y="1143"/>
                      <a:pt x="11572" y="3429"/>
                    </a:cubicBezTo>
                    <a:cubicBezTo>
                      <a:pt x="523" y="10573"/>
                      <a:pt x="-3287" y="26479"/>
                      <a:pt x="3094" y="38862"/>
                    </a:cubicBezTo>
                    <a:cubicBezTo>
                      <a:pt x="8333" y="48958"/>
                      <a:pt x="30241" y="66485"/>
                      <a:pt x="38242" y="72676"/>
                    </a:cubicBezTo>
                    <a:cubicBezTo>
                      <a:pt x="39099" y="73342"/>
                      <a:pt x="40147" y="73724"/>
                      <a:pt x="41099" y="73724"/>
                    </a:cubicBezTo>
                    <a:cubicBezTo>
                      <a:pt x="42147" y="73724"/>
                      <a:pt x="43099" y="73342"/>
                      <a:pt x="43957" y="72676"/>
                    </a:cubicBezTo>
                    <a:cubicBezTo>
                      <a:pt x="51862" y="66580"/>
                      <a:pt x="73865" y="48958"/>
                      <a:pt x="79104" y="38862"/>
                    </a:cubicBezTo>
                    <a:cubicBezTo>
                      <a:pt x="85486" y="26479"/>
                      <a:pt x="81676" y="10573"/>
                      <a:pt x="70627" y="3429"/>
                    </a:cubicBezTo>
                    <a:close/>
                  </a:path>
                </a:pathLst>
              </a:custGeom>
              <a:solidFill>
                <a:srgbClr val="FF5A76"/>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4EFD576-2727-4B23-831C-62E354C85A8B}"/>
                  </a:ext>
                </a:extLst>
              </p:cNvPr>
              <p:cNvSpPr/>
              <p:nvPr/>
            </p:nvSpPr>
            <p:spPr>
              <a:xfrm>
                <a:off x="5655431" y="4303789"/>
                <a:ext cx="68737" cy="68612"/>
              </a:xfrm>
              <a:custGeom>
                <a:avLst/>
                <a:gdLst>
                  <a:gd name="connsiteX0" fmla="*/ 64700 w 68737"/>
                  <a:gd name="connsiteY0" fmla="*/ 51911 h 68612"/>
                  <a:gd name="connsiteX1" fmla="*/ 64986 w 68737"/>
                  <a:gd name="connsiteY1" fmla="*/ 49625 h 68612"/>
                  <a:gd name="connsiteX2" fmla="*/ 67462 w 68737"/>
                  <a:gd name="connsiteY2" fmla="*/ 25622 h 68612"/>
                  <a:gd name="connsiteX3" fmla="*/ 43650 w 68737"/>
                  <a:gd name="connsiteY3" fmla="*/ 1238 h 68612"/>
                  <a:gd name="connsiteX4" fmla="*/ 34220 w 68737"/>
                  <a:gd name="connsiteY4" fmla="*/ 0 h 68612"/>
                  <a:gd name="connsiteX5" fmla="*/ 7169 w 68737"/>
                  <a:gd name="connsiteY5" fmla="*/ 13240 h 68612"/>
                  <a:gd name="connsiteX6" fmla="*/ 1168 w 68737"/>
                  <a:gd name="connsiteY6" fmla="*/ 43434 h 68612"/>
                  <a:gd name="connsiteX7" fmla="*/ 25838 w 68737"/>
                  <a:gd name="connsiteY7" fmla="*/ 67628 h 68612"/>
                  <a:gd name="connsiteX8" fmla="*/ 50508 w 68737"/>
                  <a:gd name="connsiteY8" fmla="*/ 64484 h 68612"/>
                  <a:gd name="connsiteX9" fmla="*/ 52889 w 68737"/>
                  <a:gd name="connsiteY9" fmla="*/ 64199 h 68612"/>
                  <a:gd name="connsiteX10" fmla="*/ 67653 w 68737"/>
                  <a:gd name="connsiteY10" fmla="*/ 68104 h 68612"/>
                  <a:gd name="connsiteX11" fmla="*/ 68510 w 68737"/>
                  <a:gd name="connsiteY11" fmla="*/ 67628 h 68612"/>
                  <a:gd name="connsiteX12" fmla="*/ 68700 w 68737"/>
                  <a:gd name="connsiteY12" fmla="*/ 66580 h 68612"/>
                  <a:gd name="connsiteX13" fmla="*/ 64700 w 68737"/>
                  <a:gd name="connsiteY13" fmla="*/ 51911 h 6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737" h="68612">
                    <a:moveTo>
                      <a:pt x="64700" y="51911"/>
                    </a:moveTo>
                    <a:cubicBezTo>
                      <a:pt x="64509" y="51149"/>
                      <a:pt x="64605" y="50387"/>
                      <a:pt x="64986" y="49625"/>
                    </a:cubicBezTo>
                    <a:cubicBezTo>
                      <a:pt x="68700" y="42196"/>
                      <a:pt x="69558" y="33909"/>
                      <a:pt x="67462" y="25622"/>
                    </a:cubicBezTo>
                    <a:cubicBezTo>
                      <a:pt x="64509" y="13716"/>
                      <a:pt x="55365" y="4382"/>
                      <a:pt x="43650" y="1238"/>
                    </a:cubicBezTo>
                    <a:cubicBezTo>
                      <a:pt x="40506" y="381"/>
                      <a:pt x="37363" y="0"/>
                      <a:pt x="34220" y="0"/>
                    </a:cubicBezTo>
                    <a:cubicBezTo>
                      <a:pt x="23552" y="0"/>
                      <a:pt x="13646" y="4858"/>
                      <a:pt x="7169" y="13240"/>
                    </a:cubicBezTo>
                    <a:cubicBezTo>
                      <a:pt x="597" y="21717"/>
                      <a:pt x="-1594" y="32766"/>
                      <a:pt x="1168" y="43434"/>
                    </a:cubicBezTo>
                    <a:cubicBezTo>
                      <a:pt x="3835" y="53912"/>
                      <a:pt x="15170" y="64961"/>
                      <a:pt x="25838" y="67628"/>
                    </a:cubicBezTo>
                    <a:cubicBezTo>
                      <a:pt x="34315" y="69628"/>
                      <a:pt x="43078" y="68580"/>
                      <a:pt x="50508" y="64484"/>
                    </a:cubicBezTo>
                    <a:cubicBezTo>
                      <a:pt x="51270" y="64103"/>
                      <a:pt x="52127" y="63913"/>
                      <a:pt x="52889" y="64199"/>
                    </a:cubicBezTo>
                    <a:lnTo>
                      <a:pt x="67653" y="68104"/>
                    </a:lnTo>
                    <a:cubicBezTo>
                      <a:pt x="67938" y="68104"/>
                      <a:pt x="68224" y="67913"/>
                      <a:pt x="68510" y="67628"/>
                    </a:cubicBezTo>
                    <a:cubicBezTo>
                      <a:pt x="68700" y="67342"/>
                      <a:pt x="68796" y="66961"/>
                      <a:pt x="68700" y="66580"/>
                    </a:cubicBezTo>
                    <a:lnTo>
                      <a:pt x="64700" y="51911"/>
                    </a:lnTo>
                    <a:close/>
                  </a:path>
                </a:pathLst>
              </a:custGeom>
              <a:noFill/>
              <a:ln w="7326" cap="flat">
                <a:solidFill>
                  <a:srgbClr val="454B6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234CA97-9B0F-4E89-BB28-F08DB92AC858}"/>
                  </a:ext>
                </a:extLst>
              </p:cNvPr>
              <p:cNvSpPr/>
              <p:nvPr/>
            </p:nvSpPr>
            <p:spPr>
              <a:xfrm>
                <a:off x="6616907" y="4307980"/>
                <a:ext cx="57150" cy="61501"/>
              </a:xfrm>
              <a:custGeom>
                <a:avLst/>
                <a:gdLst>
                  <a:gd name="connsiteX0" fmla="*/ 55245 w 57150"/>
                  <a:gd name="connsiteY0" fmla="*/ 0 h 61501"/>
                  <a:gd name="connsiteX1" fmla="*/ 1905 w 57150"/>
                  <a:gd name="connsiteY1" fmla="*/ 0 h 61501"/>
                  <a:gd name="connsiteX2" fmla="*/ 0 w 57150"/>
                  <a:gd name="connsiteY2" fmla="*/ 1905 h 61501"/>
                  <a:gd name="connsiteX3" fmla="*/ 0 w 57150"/>
                  <a:gd name="connsiteY3" fmla="*/ 59626 h 61501"/>
                  <a:gd name="connsiteX4" fmla="*/ 1143 w 57150"/>
                  <a:gd name="connsiteY4" fmla="*/ 61341 h 61501"/>
                  <a:gd name="connsiteX5" fmla="*/ 3143 w 57150"/>
                  <a:gd name="connsiteY5" fmla="*/ 61055 h 61501"/>
                  <a:gd name="connsiteX6" fmla="*/ 28575 w 57150"/>
                  <a:gd name="connsiteY6" fmla="*/ 38767 h 61501"/>
                  <a:gd name="connsiteX7" fmla="*/ 54007 w 57150"/>
                  <a:gd name="connsiteY7" fmla="*/ 61055 h 61501"/>
                  <a:gd name="connsiteX8" fmla="*/ 56007 w 57150"/>
                  <a:gd name="connsiteY8" fmla="*/ 61341 h 61501"/>
                  <a:gd name="connsiteX9" fmla="*/ 57150 w 57150"/>
                  <a:gd name="connsiteY9" fmla="*/ 59626 h 61501"/>
                  <a:gd name="connsiteX10" fmla="*/ 57150 w 57150"/>
                  <a:gd name="connsiteY10" fmla="*/ 1905 h 61501"/>
                  <a:gd name="connsiteX11" fmla="*/ 55245 w 57150"/>
                  <a:gd name="connsiteY11" fmla="*/ 0 h 6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61501">
                    <a:moveTo>
                      <a:pt x="55245" y="0"/>
                    </a:moveTo>
                    <a:lnTo>
                      <a:pt x="1905" y="0"/>
                    </a:lnTo>
                    <a:cubicBezTo>
                      <a:pt x="857" y="0"/>
                      <a:pt x="0" y="857"/>
                      <a:pt x="0" y="1905"/>
                    </a:cubicBezTo>
                    <a:lnTo>
                      <a:pt x="0" y="59626"/>
                    </a:lnTo>
                    <a:cubicBezTo>
                      <a:pt x="0" y="60388"/>
                      <a:pt x="476" y="61055"/>
                      <a:pt x="1143" y="61341"/>
                    </a:cubicBezTo>
                    <a:cubicBezTo>
                      <a:pt x="1810" y="61627"/>
                      <a:pt x="2572" y="61532"/>
                      <a:pt x="3143" y="61055"/>
                    </a:cubicBezTo>
                    <a:lnTo>
                      <a:pt x="28575" y="38767"/>
                    </a:lnTo>
                    <a:lnTo>
                      <a:pt x="54007" y="61055"/>
                    </a:lnTo>
                    <a:cubicBezTo>
                      <a:pt x="54578" y="61532"/>
                      <a:pt x="55340" y="61627"/>
                      <a:pt x="56007" y="61341"/>
                    </a:cubicBezTo>
                    <a:cubicBezTo>
                      <a:pt x="56674" y="61055"/>
                      <a:pt x="57150" y="60388"/>
                      <a:pt x="57150" y="59626"/>
                    </a:cubicBezTo>
                    <a:lnTo>
                      <a:pt x="57150" y="1905"/>
                    </a:lnTo>
                    <a:cubicBezTo>
                      <a:pt x="57150" y="857"/>
                      <a:pt x="56293" y="0"/>
                      <a:pt x="55245" y="0"/>
                    </a:cubicBezTo>
                    <a:close/>
                  </a:path>
                </a:pathLst>
              </a:custGeom>
              <a:noFill/>
              <a:ln w="7326" cap="flat">
                <a:solidFill>
                  <a:srgbClr val="454B60"/>
                </a:solidFill>
                <a:prstDash val="solid"/>
                <a:round/>
              </a:ln>
            </p:spPr>
            <p:txBody>
              <a:bodyPr rtlCol="0" anchor="ctr"/>
              <a:lstStyle/>
              <a:p>
                <a:endParaRPr lang="en-US"/>
              </a:p>
            </p:txBody>
          </p:sp>
          <p:grpSp>
            <p:nvGrpSpPr>
              <p:cNvPr id="11" name="Graphic 4">
                <a:extLst>
                  <a:ext uri="{FF2B5EF4-FFF2-40B4-BE49-F238E27FC236}">
                    <a16:creationId xmlns:a16="http://schemas.microsoft.com/office/drawing/2014/main" id="{26020840-FAE9-44A2-AC34-2594D5711E08}"/>
                  </a:ext>
                </a:extLst>
              </p:cNvPr>
              <p:cNvGrpSpPr/>
              <p:nvPr/>
            </p:nvGrpSpPr>
            <p:grpSpPr>
              <a:xfrm>
                <a:off x="6004455" y="4332555"/>
                <a:ext cx="174402" cy="17525"/>
                <a:chOff x="6004464" y="4332541"/>
                <a:chExt cx="174402" cy="17525"/>
              </a:xfrm>
            </p:grpSpPr>
            <p:sp>
              <p:nvSpPr>
                <p:cNvPr id="15" name="Freeform: Shape 14">
                  <a:extLst>
                    <a:ext uri="{FF2B5EF4-FFF2-40B4-BE49-F238E27FC236}">
                      <a16:creationId xmlns:a16="http://schemas.microsoft.com/office/drawing/2014/main" id="{2D2C122A-2B6A-40B2-BD54-3B2EF81F17FD}"/>
                    </a:ext>
                  </a:extLst>
                </p:cNvPr>
                <p:cNvSpPr/>
                <p:nvPr/>
              </p:nvSpPr>
              <p:spPr>
                <a:xfrm>
                  <a:off x="6004464" y="4332541"/>
                  <a:ext cx="17526" cy="17525"/>
                </a:xfrm>
                <a:custGeom>
                  <a:avLst/>
                  <a:gdLst>
                    <a:gd name="connsiteX0" fmla="*/ 17526 w 17526"/>
                    <a:gd name="connsiteY0" fmla="*/ 8763 h 17525"/>
                    <a:gd name="connsiteX1" fmla="*/ 8763 w 17526"/>
                    <a:gd name="connsiteY1" fmla="*/ 17526 h 17525"/>
                    <a:gd name="connsiteX2" fmla="*/ 0 w 17526"/>
                    <a:gd name="connsiteY2" fmla="*/ 8763 h 17525"/>
                    <a:gd name="connsiteX3" fmla="*/ 8763 w 17526"/>
                    <a:gd name="connsiteY3" fmla="*/ 0 h 17525"/>
                    <a:gd name="connsiteX4" fmla="*/ 17526 w 17526"/>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DE296C6-D9B6-4C58-AE85-BD903ED9ABE8}"/>
                    </a:ext>
                  </a:extLst>
                </p:cNvPr>
                <p:cNvSpPr/>
                <p:nvPr/>
              </p:nvSpPr>
              <p:spPr>
                <a:xfrm>
                  <a:off x="6043707" y="4332541"/>
                  <a:ext cx="17525" cy="17525"/>
                </a:xfrm>
                <a:custGeom>
                  <a:avLst/>
                  <a:gdLst>
                    <a:gd name="connsiteX0" fmla="*/ 17526 w 17525"/>
                    <a:gd name="connsiteY0" fmla="*/ 8763 h 17525"/>
                    <a:gd name="connsiteX1" fmla="*/ 8763 w 17525"/>
                    <a:gd name="connsiteY1" fmla="*/ 17526 h 17525"/>
                    <a:gd name="connsiteX2" fmla="*/ 0 w 17525"/>
                    <a:gd name="connsiteY2" fmla="*/ 8763 h 17525"/>
                    <a:gd name="connsiteX3" fmla="*/ 8763 w 17525"/>
                    <a:gd name="connsiteY3" fmla="*/ 0 h 17525"/>
                    <a:gd name="connsiteX4" fmla="*/ 17526 w 17525"/>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F664AC6-DA0E-46AE-B861-67C74B1495E6}"/>
                    </a:ext>
                  </a:extLst>
                </p:cNvPr>
                <p:cNvSpPr/>
                <p:nvPr/>
              </p:nvSpPr>
              <p:spPr>
                <a:xfrm>
                  <a:off x="6082950" y="4332541"/>
                  <a:ext cx="17526" cy="17525"/>
                </a:xfrm>
                <a:custGeom>
                  <a:avLst/>
                  <a:gdLst>
                    <a:gd name="connsiteX0" fmla="*/ 17526 w 17526"/>
                    <a:gd name="connsiteY0" fmla="*/ 8763 h 17525"/>
                    <a:gd name="connsiteX1" fmla="*/ 8763 w 17526"/>
                    <a:gd name="connsiteY1" fmla="*/ 17526 h 17525"/>
                    <a:gd name="connsiteX2" fmla="*/ 0 w 17526"/>
                    <a:gd name="connsiteY2" fmla="*/ 8763 h 17525"/>
                    <a:gd name="connsiteX3" fmla="*/ 8763 w 17526"/>
                    <a:gd name="connsiteY3" fmla="*/ 0 h 17525"/>
                    <a:gd name="connsiteX4" fmla="*/ 17526 w 17526"/>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5C8E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3FBCE48-1EB6-443F-AD7D-5B3EDEE4027D}"/>
                    </a:ext>
                  </a:extLst>
                </p:cNvPr>
                <p:cNvSpPr/>
                <p:nvPr/>
              </p:nvSpPr>
              <p:spPr>
                <a:xfrm>
                  <a:off x="6122097" y="4332541"/>
                  <a:ext cx="17526" cy="17525"/>
                </a:xfrm>
                <a:custGeom>
                  <a:avLst/>
                  <a:gdLst>
                    <a:gd name="connsiteX0" fmla="*/ 17526 w 17526"/>
                    <a:gd name="connsiteY0" fmla="*/ 8763 h 17525"/>
                    <a:gd name="connsiteX1" fmla="*/ 8763 w 17526"/>
                    <a:gd name="connsiteY1" fmla="*/ 17526 h 17525"/>
                    <a:gd name="connsiteX2" fmla="*/ 0 w 17526"/>
                    <a:gd name="connsiteY2" fmla="*/ 8763 h 17525"/>
                    <a:gd name="connsiteX3" fmla="*/ 8763 w 17526"/>
                    <a:gd name="connsiteY3" fmla="*/ 0 h 17525"/>
                    <a:gd name="connsiteX4" fmla="*/ 17526 w 17526"/>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3871981-34A7-41DE-8C9B-AD0668E2AE37}"/>
                    </a:ext>
                  </a:extLst>
                </p:cNvPr>
                <p:cNvSpPr/>
                <p:nvPr/>
              </p:nvSpPr>
              <p:spPr>
                <a:xfrm>
                  <a:off x="6161341" y="4332541"/>
                  <a:ext cx="17525" cy="17525"/>
                </a:xfrm>
                <a:custGeom>
                  <a:avLst/>
                  <a:gdLst>
                    <a:gd name="connsiteX0" fmla="*/ 17526 w 17525"/>
                    <a:gd name="connsiteY0" fmla="*/ 8763 h 17525"/>
                    <a:gd name="connsiteX1" fmla="*/ 8763 w 17525"/>
                    <a:gd name="connsiteY1" fmla="*/ 17526 h 17525"/>
                    <a:gd name="connsiteX2" fmla="*/ 0 w 17525"/>
                    <a:gd name="connsiteY2" fmla="*/ 8763 h 17525"/>
                    <a:gd name="connsiteX3" fmla="*/ 8763 w 17525"/>
                    <a:gd name="connsiteY3" fmla="*/ 0 h 17525"/>
                    <a:gd name="connsiteX4" fmla="*/ 17526 w 17525"/>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grpSp>
          <p:grpSp>
            <p:nvGrpSpPr>
              <p:cNvPr id="12" name="Graphic 4">
                <a:extLst>
                  <a:ext uri="{FF2B5EF4-FFF2-40B4-BE49-F238E27FC236}">
                    <a16:creationId xmlns:a16="http://schemas.microsoft.com/office/drawing/2014/main" id="{48A535F6-6A36-4532-A9D2-4E9F149A0992}"/>
                  </a:ext>
                </a:extLst>
              </p:cNvPr>
              <p:cNvGrpSpPr/>
              <p:nvPr/>
            </p:nvGrpSpPr>
            <p:grpSpPr>
              <a:xfrm>
                <a:off x="5792990" y="4305776"/>
                <a:ext cx="74051" cy="65962"/>
                <a:chOff x="5792990" y="4305776"/>
                <a:chExt cx="74051" cy="65962"/>
              </a:xfrm>
              <a:noFill/>
            </p:grpSpPr>
            <p:sp>
              <p:nvSpPr>
                <p:cNvPr id="13" name="Freeform: Shape 12">
                  <a:extLst>
                    <a:ext uri="{FF2B5EF4-FFF2-40B4-BE49-F238E27FC236}">
                      <a16:creationId xmlns:a16="http://schemas.microsoft.com/office/drawing/2014/main" id="{0402F97E-C6F6-4E0D-8C81-9FF30F6D9CA3}"/>
                    </a:ext>
                  </a:extLst>
                </p:cNvPr>
                <p:cNvSpPr/>
                <p:nvPr/>
              </p:nvSpPr>
              <p:spPr>
                <a:xfrm>
                  <a:off x="5792990" y="4305776"/>
                  <a:ext cx="74051" cy="65962"/>
                </a:xfrm>
                <a:custGeom>
                  <a:avLst/>
                  <a:gdLst>
                    <a:gd name="connsiteX0" fmla="*/ 72314 w 74051"/>
                    <a:gd name="connsiteY0" fmla="*/ 0 h 65962"/>
                    <a:gd name="connsiteX1" fmla="*/ 1733 w 74051"/>
                    <a:gd name="connsiteY1" fmla="*/ 0 h 65962"/>
                    <a:gd name="connsiteX2" fmla="*/ 114 w 74051"/>
                    <a:gd name="connsiteY2" fmla="*/ 1143 h 65962"/>
                    <a:gd name="connsiteX3" fmla="*/ 590 w 74051"/>
                    <a:gd name="connsiteY3" fmla="*/ 3048 h 65962"/>
                    <a:gd name="connsiteX4" fmla="*/ 28403 w 74051"/>
                    <a:gd name="connsiteY4" fmla="*/ 26670 h 65962"/>
                    <a:gd name="connsiteX5" fmla="*/ 28403 w 74051"/>
                    <a:gd name="connsiteY5" fmla="*/ 26956 h 65962"/>
                    <a:gd name="connsiteX6" fmla="*/ 35261 w 74051"/>
                    <a:gd name="connsiteY6" fmla="*/ 64484 h 65962"/>
                    <a:gd name="connsiteX7" fmla="*/ 36690 w 74051"/>
                    <a:gd name="connsiteY7" fmla="*/ 65913 h 65962"/>
                    <a:gd name="connsiteX8" fmla="*/ 38500 w 74051"/>
                    <a:gd name="connsiteY8" fmla="*/ 65056 h 65962"/>
                    <a:gd name="connsiteX9" fmla="*/ 73838 w 74051"/>
                    <a:gd name="connsiteY9" fmla="*/ 2667 h 65962"/>
                    <a:gd name="connsiteX10" fmla="*/ 73838 w 74051"/>
                    <a:gd name="connsiteY10" fmla="*/ 952 h 65962"/>
                    <a:gd name="connsiteX11" fmla="*/ 72314 w 74051"/>
                    <a:gd name="connsiteY11" fmla="*/ 0 h 6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51" h="65962">
                      <a:moveTo>
                        <a:pt x="72314" y="0"/>
                      </a:moveTo>
                      <a:lnTo>
                        <a:pt x="1733" y="0"/>
                      </a:lnTo>
                      <a:cubicBezTo>
                        <a:pt x="971" y="0"/>
                        <a:pt x="400" y="476"/>
                        <a:pt x="114" y="1143"/>
                      </a:cubicBezTo>
                      <a:cubicBezTo>
                        <a:pt x="-172" y="1810"/>
                        <a:pt x="114" y="2572"/>
                        <a:pt x="590" y="3048"/>
                      </a:cubicBezTo>
                      <a:lnTo>
                        <a:pt x="28403" y="26670"/>
                      </a:lnTo>
                      <a:lnTo>
                        <a:pt x="28403" y="26956"/>
                      </a:lnTo>
                      <a:lnTo>
                        <a:pt x="35261" y="64484"/>
                      </a:lnTo>
                      <a:cubicBezTo>
                        <a:pt x="35357" y="65246"/>
                        <a:pt x="35928" y="65722"/>
                        <a:pt x="36690" y="65913"/>
                      </a:cubicBezTo>
                      <a:cubicBezTo>
                        <a:pt x="37357" y="66104"/>
                        <a:pt x="38119" y="65722"/>
                        <a:pt x="38500" y="65056"/>
                      </a:cubicBezTo>
                      <a:lnTo>
                        <a:pt x="73838" y="2667"/>
                      </a:lnTo>
                      <a:cubicBezTo>
                        <a:pt x="74123" y="2096"/>
                        <a:pt x="74123" y="1524"/>
                        <a:pt x="73838" y="952"/>
                      </a:cubicBezTo>
                      <a:cubicBezTo>
                        <a:pt x="73457" y="286"/>
                        <a:pt x="72885" y="0"/>
                        <a:pt x="72314" y="0"/>
                      </a:cubicBezTo>
                      <a:close/>
                    </a:path>
                  </a:pathLst>
                </a:custGeom>
                <a:noFill/>
                <a:ln w="7326" cap="flat">
                  <a:solidFill>
                    <a:srgbClr val="454B60"/>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1A87E98-8376-451F-A819-B91B95A03C08}"/>
                    </a:ext>
                  </a:extLst>
                </p:cNvPr>
                <p:cNvSpPr/>
                <p:nvPr/>
              </p:nvSpPr>
              <p:spPr>
                <a:xfrm>
                  <a:off x="5821489" y="4306633"/>
                  <a:ext cx="45338" cy="26098"/>
                </a:xfrm>
                <a:custGeom>
                  <a:avLst/>
                  <a:gdLst>
                    <a:gd name="connsiteX0" fmla="*/ 45339 w 45338"/>
                    <a:gd name="connsiteY0" fmla="*/ 0 h 26098"/>
                    <a:gd name="connsiteX1" fmla="*/ 0 w 45338"/>
                    <a:gd name="connsiteY1" fmla="*/ 26099 h 26098"/>
                  </a:gdLst>
                  <a:ahLst/>
                  <a:cxnLst>
                    <a:cxn ang="0">
                      <a:pos x="connsiteX0" y="connsiteY0"/>
                    </a:cxn>
                    <a:cxn ang="0">
                      <a:pos x="connsiteX1" y="connsiteY1"/>
                    </a:cxn>
                  </a:cxnLst>
                  <a:rect l="l" t="t" r="r" b="b"/>
                  <a:pathLst>
                    <a:path w="45338" h="26098">
                      <a:moveTo>
                        <a:pt x="45339" y="0"/>
                      </a:moveTo>
                      <a:lnTo>
                        <a:pt x="0" y="26099"/>
                      </a:lnTo>
                    </a:path>
                  </a:pathLst>
                </a:custGeom>
                <a:ln w="7326" cap="flat">
                  <a:solidFill>
                    <a:srgbClr val="454B60"/>
                  </a:solidFill>
                  <a:prstDash val="solid"/>
                  <a:miter/>
                </a:ln>
              </p:spPr>
              <p:txBody>
                <a:bodyPr rtlCol="0" anchor="ctr"/>
                <a:lstStyle/>
                <a:p>
                  <a:endParaRPr lang="en-US"/>
                </a:p>
              </p:txBody>
            </p:sp>
          </p:grpSp>
        </p:grpSp>
        <p:sp>
          <p:nvSpPr>
            <p:cNvPr id="45" name="Freeform: Shape 44">
              <a:extLst>
                <a:ext uri="{FF2B5EF4-FFF2-40B4-BE49-F238E27FC236}">
                  <a16:creationId xmlns:a16="http://schemas.microsoft.com/office/drawing/2014/main" id="{DC339EF3-D592-42DD-86A5-87BA3D3FD817}"/>
                </a:ext>
              </a:extLst>
            </p:cNvPr>
            <p:cNvSpPr/>
            <p:nvPr userDrawn="1"/>
          </p:nvSpPr>
          <p:spPr>
            <a:xfrm>
              <a:off x="7732489" y="5750223"/>
              <a:ext cx="2560734" cy="18988"/>
            </a:xfrm>
            <a:custGeom>
              <a:avLst/>
              <a:gdLst>
                <a:gd name="connsiteX0" fmla="*/ 0 w 1284541"/>
                <a:gd name="connsiteY0" fmla="*/ 0 h 9525"/>
                <a:gd name="connsiteX1" fmla="*/ 1284542 w 1284541"/>
                <a:gd name="connsiteY1" fmla="*/ 0 h 9525"/>
              </a:gdLst>
              <a:ahLst/>
              <a:cxnLst>
                <a:cxn ang="0">
                  <a:pos x="connsiteX0" y="connsiteY0"/>
                </a:cxn>
                <a:cxn ang="0">
                  <a:pos x="connsiteX1" y="connsiteY1"/>
                </a:cxn>
              </a:cxnLst>
              <a:rect l="l" t="t" r="r" b="b"/>
              <a:pathLst>
                <a:path w="1284541" h="9525">
                  <a:moveTo>
                    <a:pt x="0" y="0"/>
                  </a:moveTo>
                  <a:lnTo>
                    <a:pt x="1284542" y="0"/>
                  </a:lnTo>
                </a:path>
              </a:pathLst>
            </a:custGeom>
            <a:ln w="2197" cap="flat">
              <a:solidFill>
                <a:srgbClr val="DCE0ED"/>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A3ECDD6-5189-4FDE-85EE-4E9C51A9FDCE}"/>
                </a:ext>
              </a:extLst>
            </p:cNvPr>
            <p:cNvSpPr/>
            <p:nvPr userDrawn="1"/>
          </p:nvSpPr>
          <p:spPr>
            <a:xfrm>
              <a:off x="8442454" y="5889786"/>
              <a:ext cx="141269" cy="140891"/>
            </a:xfrm>
            <a:custGeom>
              <a:avLst/>
              <a:gdLst>
                <a:gd name="connsiteX0" fmla="*/ 70866 w 70865"/>
                <a:gd name="connsiteY0" fmla="*/ 68294 h 70675"/>
                <a:gd name="connsiteX1" fmla="*/ 55150 w 70865"/>
                <a:gd name="connsiteY1" fmla="*/ 52578 h 70675"/>
                <a:gd name="connsiteX2" fmla="*/ 63246 w 70865"/>
                <a:gd name="connsiteY2" fmla="*/ 31623 h 70675"/>
                <a:gd name="connsiteX3" fmla="*/ 31623 w 70865"/>
                <a:gd name="connsiteY3" fmla="*/ 0 h 70675"/>
                <a:gd name="connsiteX4" fmla="*/ 0 w 70865"/>
                <a:gd name="connsiteY4" fmla="*/ 31623 h 70675"/>
                <a:gd name="connsiteX5" fmla="*/ 31623 w 70865"/>
                <a:gd name="connsiteY5" fmla="*/ 63246 h 70675"/>
                <a:gd name="connsiteX6" fmla="*/ 52864 w 70865"/>
                <a:gd name="connsiteY6" fmla="*/ 54959 h 70675"/>
                <a:gd name="connsiteX7" fmla="*/ 68580 w 70865"/>
                <a:gd name="connsiteY7" fmla="*/ 70676 h 70675"/>
                <a:gd name="connsiteX8" fmla="*/ 70866 w 70865"/>
                <a:gd name="connsiteY8" fmla="*/ 68294 h 70675"/>
                <a:gd name="connsiteX9" fmla="*/ 31623 w 70865"/>
                <a:gd name="connsiteY9" fmla="*/ 59912 h 70675"/>
                <a:gd name="connsiteX10" fmla="*/ 3334 w 70865"/>
                <a:gd name="connsiteY10" fmla="*/ 31623 h 70675"/>
                <a:gd name="connsiteX11" fmla="*/ 31623 w 70865"/>
                <a:gd name="connsiteY11" fmla="*/ 3334 h 70675"/>
                <a:gd name="connsiteX12" fmla="*/ 59912 w 70865"/>
                <a:gd name="connsiteY12" fmla="*/ 31623 h 70675"/>
                <a:gd name="connsiteX13" fmla="*/ 31623 w 70865"/>
                <a:gd name="connsiteY13" fmla="*/ 59912 h 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865" h="70675">
                  <a:moveTo>
                    <a:pt x="70866" y="68294"/>
                  </a:moveTo>
                  <a:lnTo>
                    <a:pt x="55150" y="52578"/>
                  </a:lnTo>
                  <a:cubicBezTo>
                    <a:pt x="60103" y="46958"/>
                    <a:pt x="63246" y="39624"/>
                    <a:pt x="63246" y="31623"/>
                  </a:cubicBezTo>
                  <a:cubicBezTo>
                    <a:pt x="63246" y="14192"/>
                    <a:pt x="49054" y="0"/>
                    <a:pt x="31623" y="0"/>
                  </a:cubicBezTo>
                  <a:cubicBezTo>
                    <a:pt x="14192" y="0"/>
                    <a:pt x="0" y="14192"/>
                    <a:pt x="0" y="31623"/>
                  </a:cubicBezTo>
                  <a:cubicBezTo>
                    <a:pt x="0" y="49054"/>
                    <a:pt x="14192" y="63246"/>
                    <a:pt x="31623" y="63246"/>
                  </a:cubicBezTo>
                  <a:cubicBezTo>
                    <a:pt x="39815" y="63246"/>
                    <a:pt x="47244" y="60103"/>
                    <a:pt x="52864" y="54959"/>
                  </a:cubicBezTo>
                  <a:lnTo>
                    <a:pt x="68580" y="70676"/>
                  </a:lnTo>
                  <a:lnTo>
                    <a:pt x="70866" y="68294"/>
                  </a:lnTo>
                  <a:close/>
                  <a:moveTo>
                    <a:pt x="31623" y="59912"/>
                  </a:moveTo>
                  <a:cubicBezTo>
                    <a:pt x="16002" y="59912"/>
                    <a:pt x="3334" y="47244"/>
                    <a:pt x="3334" y="31623"/>
                  </a:cubicBezTo>
                  <a:cubicBezTo>
                    <a:pt x="3334" y="16002"/>
                    <a:pt x="16002" y="3334"/>
                    <a:pt x="31623" y="3334"/>
                  </a:cubicBezTo>
                  <a:cubicBezTo>
                    <a:pt x="47244" y="3334"/>
                    <a:pt x="59912" y="16002"/>
                    <a:pt x="59912" y="31623"/>
                  </a:cubicBezTo>
                  <a:cubicBezTo>
                    <a:pt x="59912" y="47244"/>
                    <a:pt x="47149" y="59912"/>
                    <a:pt x="31623" y="59912"/>
                  </a:cubicBezTo>
                  <a:close/>
                </a:path>
              </a:pathLst>
            </a:custGeom>
            <a:solidFill>
              <a:srgbClr val="454B60"/>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6F5BEA6-0DDB-47E7-AD7B-71BD4F9C27E8}"/>
                </a:ext>
              </a:extLst>
            </p:cNvPr>
            <p:cNvSpPr/>
            <p:nvPr userDrawn="1"/>
          </p:nvSpPr>
          <p:spPr>
            <a:xfrm>
              <a:off x="9968149" y="5890545"/>
              <a:ext cx="79748" cy="79559"/>
            </a:xfrm>
            <a:custGeom>
              <a:avLst/>
              <a:gdLst>
                <a:gd name="connsiteX0" fmla="*/ 20002 w 40004"/>
                <a:gd name="connsiteY0" fmla="*/ 3334 h 39909"/>
                <a:gd name="connsiteX1" fmla="*/ 36671 w 40004"/>
                <a:gd name="connsiteY1" fmla="*/ 20003 h 39909"/>
                <a:gd name="connsiteX2" fmla="*/ 20002 w 40004"/>
                <a:gd name="connsiteY2" fmla="*/ 36671 h 39909"/>
                <a:gd name="connsiteX3" fmla="*/ 3334 w 40004"/>
                <a:gd name="connsiteY3" fmla="*/ 20003 h 39909"/>
                <a:gd name="connsiteX4" fmla="*/ 20002 w 40004"/>
                <a:gd name="connsiteY4" fmla="*/ 3334 h 39909"/>
                <a:gd name="connsiteX5" fmla="*/ 20002 w 40004"/>
                <a:gd name="connsiteY5" fmla="*/ 0 h 39909"/>
                <a:gd name="connsiteX6" fmla="*/ 0 w 40004"/>
                <a:gd name="connsiteY6" fmla="*/ 19907 h 39909"/>
                <a:gd name="connsiteX7" fmla="*/ 20002 w 40004"/>
                <a:gd name="connsiteY7" fmla="*/ 39910 h 39909"/>
                <a:gd name="connsiteX8" fmla="*/ 40005 w 40004"/>
                <a:gd name="connsiteY8" fmla="*/ 19907 h 39909"/>
                <a:gd name="connsiteX9" fmla="*/ 20002 w 40004"/>
                <a:gd name="connsiteY9" fmla="*/ 0 h 39909"/>
                <a:gd name="connsiteX10" fmla="*/ 20002 w 40004"/>
                <a:gd name="connsiteY10" fmla="*/ 0 h 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04" h="39909">
                  <a:moveTo>
                    <a:pt x="20002" y="3334"/>
                  </a:moveTo>
                  <a:cubicBezTo>
                    <a:pt x="29146" y="3334"/>
                    <a:pt x="36671" y="10763"/>
                    <a:pt x="36671" y="20003"/>
                  </a:cubicBezTo>
                  <a:cubicBezTo>
                    <a:pt x="36671" y="29146"/>
                    <a:pt x="29242" y="36671"/>
                    <a:pt x="20002" y="36671"/>
                  </a:cubicBezTo>
                  <a:cubicBezTo>
                    <a:pt x="10858" y="36671"/>
                    <a:pt x="3334" y="29242"/>
                    <a:pt x="3334" y="20003"/>
                  </a:cubicBezTo>
                  <a:cubicBezTo>
                    <a:pt x="3429" y="10763"/>
                    <a:pt x="10858" y="3334"/>
                    <a:pt x="20002" y="3334"/>
                  </a:cubicBezTo>
                  <a:moveTo>
                    <a:pt x="20002" y="0"/>
                  </a:moveTo>
                  <a:cubicBezTo>
                    <a:pt x="8953" y="0"/>
                    <a:pt x="0" y="8954"/>
                    <a:pt x="0" y="19907"/>
                  </a:cubicBezTo>
                  <a:cubicBezTo>
                    <a:pt x="0" y="30956"/>
                    <a:pt x="8953" y="39910"/>
                    <a:pt x="20002" y="39910"/>
                  </a:cubicBezTo>
                  <a:cubicBezTo>
                    <a:pt x="31051" y="39910"/>
                    <a:pt x="40005" y="30956"/>
                    <a:pt x="40005" y="19907"/>
                  </a:cubicBezTo>
                  <a:cubicBezTo>
                    <a:pt x="40005" y="8954"/>
                    <a:pt x="31051" y="0"/>
                    <a:pt x="20002" y="0"/>
                  </a:cubicBezTo>
                  <a:lnTo>
                    <a:pt x="20002" y="0"/>
                  </a:lnTo>
                  <a:close/>
                </a:path>
              </a:pathLst>
            </a:custGeom>
            <a:solidFill>
              <a:srgbClr val="454B60"/>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379A2D7-0FFC-4856-BE61-714B43A6DFDB}"/>
                </a:ext>
              </a:extLst>
            </p:cNvPr>
            <p:cNvSpPr/>
            <p:nvPr userDrawn="1"/>
          </p:nvSpPr>
          <p:spPr>
            <a:xfrm>
              <a:off x="9935109" y="5983396"/>
              <a:ext cx="145845" cy="46521"/>
            </a:xfrm>
            <a:custGeom>
              <a:avLst/>
              <a:gdLst>
                <a:gd name="connsiteX0" fmla="*/ 71533 w 73160"/>
                <a:gd name="connsiteY0" fmla="*/ 23336 h 23336"/>
                <a:gd name="connsiteX1" fmla="*/ 69913 w 73160"/>
                <a:gd name="connsiteY1" fmla="*/ 21622 h 23336"/>
                <a:gd name="connsiteX2" fmla="*/ 69913 w 73160"/>
                <a:gd name="connsiteY2" fmla="*/ 16954 h 23336"/>
                <a:gd name="connsiteX3" fmla="*/ 56198 w 73160"/>
                <a:gd name="connsiteY3" fmla="*/ 3238 h 23336"/>
                <a:gd name="connsiteX4" fmla="*/ 17145 w 73160"/>
                <a:gd name="connsiteY4" fmla="*/ 3238 h 23336"/>
                <a:gd name="connsiteX5" fmla="*/ 3334 w 73160"/>
                <a:gd name="connsiteY5" fmla="*/ 16954 h 23336"/>
                <a:gd name="connsiteX6" fmla="*/ 3334 w 73160"/>
                <a:gd name="connsiteY6" fmla="*/ 21622 h 23336"/>
                <a:gd name="connsiteX7" fmla="*/ 1715 w 73160"/>
                <a:gd name="connsiteY7" fmla="*/ 23336 h 23336"/>
                <a:gd name="connsiteX8" fmla="*/ 0 w 73160"/>
                <a:gd name="connsiteY8" fmla="*/ 21717 h 23336"/>
                <a:gd name="connsiteX9" fmla="*/ 0 w 73160"/>
                <a:gd name="connsiteY9" fmla="*/ 17050 h 23336"/>
                <a:gd name="connsiteX10" fmla="*/ 17050 w 73160"/>
                <a:gd name="connsiteY10" fmla="*/ 0 h 23336"/>
                <a:gd name="connsiteX11" fmla="*/ 56102 w 73160"/>
                <a:gd name="connsiteY11" fmla="*/ 0 h 23336"/>
                <a:gd name="connsiteX12" fmla="*/ 73152 w 73160"/>
                <a:gd name="connsiteY12" fmla="*/ 17050 h 23336"/>
                <a:gd name="connsiteX13" fmla="*/ 73152 w 73160"/>
                <a:gd name="connsiteY13" fmla="*/ 21717 h 23336"/>
                <a:gd name="connsiteX14" fmla="*/ 71533 w 73160"/>
                <a:gd name="connsiteY14" fmla="*/ 23336 h 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60" h="23336">
                  <a:moveTo>
                    <a:pt x="71533" y="23336"/>
                  </a:moveTo>
                  <a:cubicBezTo>
                    <a:pt x="70580" y="23336"/>
                    <a:pt x="69913" y="22574"/>
                    <a:pt x="69913" y="21622"/>
                  </a:cubicBezTo>
                  <a:lnTo>
                    <a:pt x="69913" y="16954"/>
                  </a:lnTo>
                  <a:cubicBezTo>
                    <a:pt x="69913" y="9430"/>
                    <a:pt x="63722" y="3238"/>
                    <a:pt x="56198" y="3238"/>
                  </a:cubicBezTo>
                  <a:lnTo>
                    <a:pt x="17145" y="3238"/>
                  </a:lnTo>
                  <a:cubicBezTo>
                    <a:pt x="9525" y="3238"/>
                    <a:pt x="3334" y="9430"/>
                    <a:pt x="3334" y="16954"/>
                  </a:cubicBezTo>
                  <a:lnTo>
                    <a:pt x="3334" y="21622"/>
                  </a:lnTo>
                  <a:cubicBezTo>
                    <a:pt x="3334" y="22574"/>
                    <a:pt x="2572" y="23241"/>
                    <a:pt x="1715" y="23336"/>
                  </a:cubicBezTo>
                  <a:cubicBezTo>
                    <a:pt x="762" y="23336"/>
                    <a:pt x="95" y="22574"/>
                    <a:pt x="0" y="21717"/>
                  </a:cubicBezTo>
                  <a:lnTo>
                    <a:pt x="0" y="17050"/>
                  </a:lnTo>
                  <a:cubicBezTo>
                    <a:pt x="0" y="7620"/>
                    <a:pt x="7620" y="0"/>
                    <a:pt x="17050" y="0"/>
                  </a:cubicBezTo>
                  <a:lnTo>
                    <a:pt x="56102" y="0"/>
                  </a:lnTo>
                  <a:cubicBezTo>
                    <a:pt x="65532" y="0"/>
                    <a:pt x="73152" y="7620"/>
                    <a:pt x="73152" y="17050"/>
                  </a:cubicBezTo>
                  <a:lnTo>
                    <a:pt x="73152" y="21717"/>
                  </a:lnTo>
                  <a:cubicBezTo>
                    <a:pt x="73247" y="22574"/>
                    <a:pt x="72485" y="23336"/>
                    <a:pt x="71533" y="23336"/>
                  </a:cubicBezTo>
                  <a:close/>
                </a:path>
              </a:pathLst>
            </a:custGeom>
            <a:solidFill>
              <a:srgbClr val="454B6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8A87B3A-30F8-4730-B879-75037558749E}"/>
                </a:ext>
              </a:extLst>
            </p:cNvPr>
            <p:cNvSpPr/>
            <p:nvPr userDrawn="1"/>
          </p:nvSpPr>
          <p:spPr>
            <a:xfrm>
              <a:off x="9438513" y="5897191"/>
              <a:ext cx="146279" cy="126079"/>
            </a:xfrm>
            <a:custGeom>
              <a:avLst/>
              <a:gdLst>
                <a:gd name="connsiteX0" fmla="*/ 52797 w 73378"/>
                <a:gd name="connsiteY0" fmla="*/ 3334 h 63245"/>
                <a:gd name="connsiteX1" fmla="*/ 61274 w 73378"/>
                <a:gd name="connsiteY1" fmla="*/ 5810 h 63245"/>
                <a:gd name="connsiteX2" fmla="*/ 67656 w 73378"/>
                <a:gd name="connsiteY2" fmla="*/ 31813 h 63245"/>
                <a:gd name="connsiteX3" fmla="*/ 37271 w 73378"/>
                <a:gd name="connsiteY3" fmla="*/ 59722 h 63245"/>
                <a:gd name="connsiteX4" fmla="*/ 36700 w 73378"/>
                <a:gd name="connsiteY4" fmla="*/ 59912 h 63245"/>
                <a:gd name="connsiteX5" fmla="*/ 36128 w 73378"/>
                <a:gd name="connsiteY5" fmla="*/ 59722 h 63245"/>
                <a:gd name="connsiteX6" fmla="*/ 5743 w 73378"/>
                <a:gd name="connsiteY6" fmla="*/ 31813 h 63245"/>
                <a:gd name="connsiteX7" fmla="*/ 12125 w 73378"/>
                <a:gd name="connsiteY7" fmla="*/ 5810 h 63245"/>
                <a:gd name="connsiteX8" fmla="*/ 20602 w 73378"/>
                <a:gd name="connsiteY8" fmla="*/ 3334 h 63245"/>
                <a:gd name="connsiteX9" fmla="*/ 34033 w 73378"/>
                <a:gd name="connsiteY9" fmla="*/ 10287 h 63245"/>
                <a:gd name="connsiteX10" fmla="*/ 36700 w 73378"/>
                <a:gd name="connsiteY10" fmla="*/ 13906 h 63245"/>
                <a:gd name="connsiteX11" fmla="*/ 39367 w 73378"/>
                <a:gd name="connsiteY11" fmla="*/ 10287 h 63245"/>
                <a:gd name="connsiteX12" fmla="*/ 52797 w 73378"/>
                <a:gd name="connsiteY12" fmla="*/ 3334 h 63245"/>
                <a:gd name="connsiteX13" fmla="*/ 52797 w 73378"/>
                <a:gd name="connsiteY13" fmla="*/ 0 h 63245"/>
                <a:gd name="connsiteX14" fmla="*/ 36700 w 73378"/>
                <a:gd name="connsiteY14" fmla="*/ 8287 h 63245"/>
                <a:gd name="connsiteX15" fmla="*/ 20602 w 73378"/>
                <a:gd name="connsiteY15" fmla="*/ 0 h 63245"/>
                <a:gd name="connsiteX16" fmla="*/ 10315 w 73378"/>
                <a:gd name="connsiteY16" fmla="*/ 2953 h 63245"/>
                <a:gd name="connsiteX17" fmla="*/ 2791 w 73378"/>
                <a:gd name="connsiteY17" fmla="*/ 33338 h 63245"/>
                <a:gd name="connsiteX18" fmla="*/ 34128 w 73378"/>
                <a:gd name="connsiteY18" fmla="*/ 62389 h 63245"/>
                <a:gd name="connsiteX19" fmla="*/ 36700 w 73378"/>
                <a:gd name="connsiteY19" fmla="*/ 63246 h 63245"/>
                <a:gd name="connsiteX20" fmla="*/ 39271 w 73378"/>
                <a:gd name="connsiteY20" fmla="*/ 62389 h 63245"/>
                <a:gd name="connsiteX21" fmla="*/ 70609 w 73378"/>
                <a:gd name="connsiteY21" fmla="*/ 33338 h 63245"/>
                <a:gd name="connsiteX22" fmla="*/ 63084 w 73378"/>
                <a:gd name="connsiteY22" fmla="*/ 2953 h 63245"/>
                <a:gd name="connsiteX23" fmla="*/ 52797 w 73378"/>
                <a:gd name="connsiteY23" fmla="*/ 0 h 63245"/>
                <a:gd name="connsiteX24" fmla="*/ 52797 w 73378"/>
                <a:gd name="connsiteY24" fmla="*/ 0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378" h="63245">
                  <a:moveTo>
                    <a:pt x="52797" y="3334"/>
                  </a:moveTo>
                  <a:cubicBezTo>
                    <a:pt x="55750" y="3334"/>
                    <a:pt x="58702" y="4191"/>
                    <a:pt x="61274" y="5810"/>
                  </a:cubicBezTo>
                  <a:cubicBezTo>
                    <a:pt x="69656" y="11049"/>
                    <a:pt x="72514" y="22669"/>
                    <a:pt x="67656" y="31813"/>
                  </a:cubicBezTo>
                  <a:cubicBezTo>
                    <a:pt x="64132" y="38290"/>
                    <a:pt x="49654" y="50482"/>
                    <a:pt x="37271" y="59722"/>
                  </a:cubicBezTo>
                  <a:cubicBezTo>
                    <a:pt x="37081" y="59912"/>
                    <a:pt x="36890" y="59912"/>
                    <a:pt x="36700" y="59912"/>
                  </a:cubicBezTo>
                  <a:cubicBezTo>
                    <a:pt x="36509" y="59912"/>
                    <a:pt x="36319" y="59912"/>
                    <a:pt x="36128" y="59722"/>
                  </a:cubicBezTo>
                  <a:cubicBezTo>
                    <a:pt x="23746" y="50482"/>
                    <a:pt x="9268" y="38290"/>
                    <a:pt x="5743" y="31813"/>
                  </a:cubicBezTo>
                  <a:cubicBezTo>
                    <a:pt x="886" y="22669"/>
                    <a:pt x="3743" y="11049"/>
                    <a:pt x="12125" y="5810"/>
                  </a:cubicBezTo>
                  <a:cubicBezTo>
                    <a:pt x="14697" y="4191"/>
                    <a:pt x="17650" y="3334"/>
                    <a:pt x="20602" y="3334"/>
                  </a:cubicBezTo>
                  <a:cubicBezTo>
                    <a:pt x="25841" y="3334"/>
                    <a:pt x="30699" y="5905"/>
                    <a:pt x="34033" y="10287"/>
                  </a:cubicBezTo>
                  <a:lnTo>
                    <a:pt x="36700" y="13906"/>
                  </a:lnTo>
                  <a:lnTo>
                    <a:pt x="39367" y="10287"/>
                  </a:lnTo>
                  <a:cubicBezTo>
                    <a:pt x="42700" y="5810"/>
                    <a:pt x="47558" y="3334"/>
                    <a:pt x="52797" y="3334"/>
                  </a:cubicBezTo>
                  <a:moveTo>
                    <a:pt x="52797" y="0"/>
                  </a:moveTo>
                  <a:cubicBezTo>
                    <a:pt x="46701" y="0"/>
                    <a:pt x="40700" y="2953"/>
                    <a:pt x="36700" y="8287"/>
                  </a:cubicBezTo>
                  <a:cubicBezTo>
                    <a:pt x="32699" y="2953"/>
                    <a:pt x="26698" y="0"/>
                    <a:pt x="20602" y="0"/>
                  </a:cubicBezTo>
                  <a:cubicBezTo>
                    <a:pt x="17078" y="0"/>
                    <a:pt x="13649" y="952"/>
                    <a:pt x="10315" y="2953"/>
                  </a:cubicBezTo>
                  <a:cubicBezTo>
                    <a:pt x="409" y="9049"/>
                    <a:pt x="-2924" y="22669"/>
                    <a:pt x="2791" y="33338"/>
                  </a:cubicBezTo>
                  <a:cubicBezTo>
                    <a:pt x="7458" y="42005"/>
                    <a:pt x="26984" y="57055"/>
                    <a:pt x="34128" y="62389"/>
                  </a:cubicBezTo>
                  <a:cubicBezTo>
                    <a:pt x="34890" y="62960"/>
                    <a:pt x="35747" y="63246"/>
                    <a:pt x="36700" y="63246"/>
                  </a:cubicBezTo>
                  <a:cubicBezTo>
                    <a:pt x="37557" y="63246"/>
                    <a:pt x="38509" y="62960"/>
                    <a:pt x="39271" y="62389"/>
                  </a:cubicBezTo>
                  <a:cubicBezTo>
                    <a:pt x="46320" y="57150"/>
                    <a:pt x="65941" y="42005"/>
                    <a:pt x="70609" y="33338"/>
                  </a:cubicBezTo>
                  <a:cubicBezTo>
                    <a:pt x="76324" y="22669"/>
                    <a:pt x="72895" y="9049"/>
                    <a:pt x="63084" y="2953"/>
                  </a:cubicBezTo>
                  <a:cubicBezTo>
                    <a:pt x="59845" y="952"/>
                    <a:pt x="56321" y="0"/>
                    <a:pt x="52797" y="0"/>
                  </a:cubicBezTo>
                  <a:lnTo>
                    <a:pt x="52797" y="0"/>
                  </a:lnTo>
                  <a:close/>
                </a:path>
              </a:pathLst>
            </a:custGeom>
            <a:solidFill>
              <a:srgbClr val="454B6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BC77E53-B9B7-4C7B-9E0B-A9C5E9470D8C}"/>
                </a:ext>
              </a:extLst>
            </p:cNvPr>
            <p:cNvSpPr/>
            <p:nvPr userDrawn="1"/>
          </p:nvSpPr>
          <p:spPr>
            <a:xfrm>
              <a:off x="9498003" y="6055357"/>
              <a:ext cx="27343" cy="27347"/>
            </a:xfrm>
            <a:custGeom>
              <a:avLst/>
              <a:gdLst>
                <a:gd name="connsiteX0" fmla="*/ 13716 w 13716"/>
                <a:gd name="connsiteY0" fmla="*/ 6860 h 13718"/>
                <a:gd name="connsiteX1" fmla="*/ 6858 w 13716"/>
                <a:gd name="connsiteY1" fmla="*/ 13718 h 13718"/>
                <a:gd name="connsiteX2" fmla="*/ 0 w 13716"/>
                <a:gd name="connsiteY2" fmla="*/ 6860 h 13718"/>
                <a:gd name="connsiteX3" fmla="*/ 6858 w 13716"/>
                <a:gd name="connsiteY3" fmla="*/ 2 h 13718"/>
                <a:gd name="connsiteX4" fmla="*/ 13716 w 13716"/>
                <a:gd name="connsiteY4" fmla="*/ 6860 h 13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 h="13718">
                  <a:moveTo>
                    <a:pt x="13716" y="6860"/>
                  </a:moveTo>
                  <a:cubicBezTo>
                    <a:pt x="13716" y="10670"/>
                    <a:pt x="10668" y="13718"/>
                    <a:pt x="6858" y="13718"/>
                  </a:cubicBezTo>
                  <a:cubicBezTo>
                    <a:pt x="3048" y="13718"/>
                    <a:pt x="0" y="10670"/>
                    <a:pt x="0" y="6860"/>
                  </a:cubicBezTo>
                  <a:cubicBezTo>
                    <a:pt x="0" y="3050"/>
                    <a:pt x="3048" y="2"/>
                    <a:pt x="6858" y="2"/>
                  </a:cubicBezTo>
                  <a:cubicBezTo>
                    <a:pt x="10668" y="-93"/>
                    <a:pt x="13716" y="3050"/>
                    <a:pt x="13716" y="6860"/>
                  </a:cubicBezTo>
                  <a:close/>
                </a:path>
              </a:pathLst>
            </a:custGeom>
            <a:solidFill>
              <a:srgbClr val="FF5A7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578FB77-B62D-4B90-A155-7FE7500B4F9B}"/>
                </a:ext>
              </a:extLst>
            </p:cNvPr>
            <p:cNvSpPr/>
            <p:nvPr userDrawn="1"/>
          </p:nvSpPr>
          <p:spPr>
            <a:xfrm>
              <a:off x="8933486" y="5879722"/>
              <a:ext cx="159308" cy="159308"/>
            </a:xfrm>
            <a:custGeom>
              <a:avLst/>
              <a:gdLst>
                <a:gd name="connsiteX0" fmla="*/ 54769 w 79914"/>
                <a:gd name="connsiteY0" fmla="*/ 79915 h 79914"/>
                <a:gd name="connsiteX1" fmla="*/ 25146 w 79914"/>
                <a:gd name="connsiteY1" fmla="*/ 79915 h 79914"/>
                <a:gd name="connsiteX2" fmla="*/ 0 w 79914"/>
                <a:gd name="connsiteY2" fmla="*/ 54769 h 79914"/>
                <a:gd name="connsiteX3" fmla="*/ 0 w 79914"/>
                <a:gd name="connsiteY3" fmla="*/ 25146 h 79914"/>
                <a:gd name="connsiteX4" fmla="*/ 25146 w 79914"/>
                <a:gd name="connsiteY4" fmla="*/ 0 h 79914"/>
                <a:gd name="connsiteX5" fmla="*/ 54769 w 79914"/>
                <a:gd name="connsiteY5" fmla="*/ 0 h 79914"/>
                <a:gd name="connsiteX6" fmla="*/ 79915 w 79914"/>
                <a:gd name="connsiteY6" fmla="*/ 25146 h 79914"/>
                <a:gd name="connsiteX7" fmla="*/ 79915 w 79914"/>
                <a:gd name="connsiteY7" fmla="*/ 54769 h 79914"/>
                <a:gd name="connsiteX8" fmla="*/ 54769 w 79914"/>
                <a:gd name="connsiteY8" fmla="*/ 79915 h 79914"/>
                <a:gd name="connsiteX9" fmla="*/ 25146 w 79914"/>
                <a:gd name="connsiteY9" fmla="*/ 3334 h 79914"/>
                <a:gd name="connsiteX10" fmla="*/ 3334 w 79914"/>
                <a:gd name="connsiteY10" fmla="*/ 25146 h 79914"/>
                <a:gd name="connsiteX11" fmla="*/ 3334 w 79914"/>
                <a:gd name="connsiteY11" fmla="*/ 54769 h 79914"/>
                <a:gd name="connsiteX12" fmla="*/ 25146 w 79914"/>
                <a:gd name="connsiteY12" fmla="*/ 76581 h 79914"/>
                <a:gd name="connsiteX13" fmla="*/ 54769 w 79914"/>
                <a:gd name="connsiteY13" fmla="*/ 76581 h 79914"/>
                <a:gd name="connsiteX14" fmla="*/ 76581 w 79914"/>
                <a:gd name="connsiteY14" fmla="*/ 54769 h 79914"/>
                <a:gd name="connsiteX15" fmla="*/ 76581 w 79914"/>
                <a:gd name="connsiteY15" fmla="*/ 25146 h 79914"/>
                <a:gd name="connsiteX16" fmla="*/ 54769 w 79914"/>
                <a:gd name="connsiteY16" fmla="*/ 3334 h 79914"/>
                <a:gd name="connsiteX17" fmla="*/ 25146 w 79914"/>
                <a:gd name="connsiteY17" fmla="*/ 333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14" h="79914">
                  <a:moveTo>
                    <a:pt x="54769" y="79915"/>
                  </a:moveTo>
                  <a:lnTo>
                    <a:pt x="25146" y="79915"/>
                  </a:lnTo>
                  <a:cubicBezTo>
                    <a:pt x="11240" y="79915"/>
                    <a:pt x="0" y="68675"/>
                    <a:pt x="0" y="54769"/>
                  </a:cubicBezTo>
                  <a:lnTo>
                    <a:pt x="0" y="25146"/>
                  </a:lnTo>
                  <a:cubicBezTo>
                    <a:pt x="0" y="11239"/>
                    <a:pt x="11240" y="0"/>
                    <a:pt x="25146" y="0"/>
                  </a:cubicBezTo>
                  <a:lnTo>
                    <a:pt x="54769" y="0"/>
                  </a:lnTo>
                  <a:cubicBezTo>
                    <a:pt x="68675" y="0"/>
                    <a:pt x="79915" y="11239"/>
                    <a:pt x="79915" y="25146"/>
                  </a:cubicBezTo>
                  <a:lnTo>
                    <a:pt x="79915" y="54769"/>
                  </a:lnTo>
                  <a:cubicBezTo>
                    <a:pt x="79915" y="68675"/>
                    <a:pt x="68675" y="79915"/>
                    <a:pt x="54769" y="79915"/>
                  </a:cubicBezTo>
                  <a:close/>
                  <a:moveTo>
                    <a:pt x="25146" y="3334"/>
                  </a:moveTo>
                  <a:cubicBezTo>
                    <a:pt x="13145" y="3334"/>
                    <a:pt x="3334" y="13145"/>
                    <a:pt x="3334" y="25146"/>
                  </a:cubicBezTo>
                  <a:lnTo>
                    <a:pt x="3334" y="54769"/>
                  </a:lnTo>
                  <a:cubicBezTo>
                    <a:pt x="3334" y="66770"/>
                    <a:pt x="13145" y="76581"/>
                    <a:pt x="25146" y="76581"/>
                  </a:cubicBezTo>
                  <a:lnTo>
                    <a:pt x="54769" y="76581"/>
                  </a:lnTo>
                  <a:cubicBezTo>
                    <a:pt x="66770" y="76581"/>
                    <a:pt x="76581" y="66770"/>
                    <a:pt x="76581" y="54769"/>
                  </a:cubicBezTo>
                  <a:lnTo>
                    <a:pt x="76581" y="25146"/>
                  </a:lnTo>
                  <a:cubicBezTo>
                    <a:pt x="76581" y="13145"/>
                    <a:pt x="66770" y="3334"/>
                    <a:pt x="54769" y="3334"/>
                  </a:cubicBezTo>
                  <a:lnTo>
                    <a:pt x="25146" y="3334"/>
                  </a:lnTo>
                  <a:close/>
                </a:path>
              </a:pathLst>
            </a:custGeom>
            <a:solidFill>
              <a:srgbClr val="454B6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B1943BA-BEC0-4A92-894F-08FBBB59325E}"/>
                </a:ext>
              </a:extLst>
            </p:cNvPr>
            <p:cNvSpPr/>
            <p:nvPr userDrawn="1"/>
          </p:nvSpPr>
          <p:spPr>
            <a:xfrm>
              <a:off x="8976779" y="5923016"/>
              <a:ext cx="72914" cy="72913"/>
            </a:xfrm>
            <a:custGeom>
              <a:avLst/>
              <a:gdLst>
                <a:gd name="connsiteX0" fmla="*/ 36576 w 36576"/>
                <a:gd name="connsiteY0" fmla="*/ 16573 h 36575"/>
                <a:gd name="connsiteX1" fmla="*/ 19907 w 36576"/>
                <a:gd name="connsiteY1" fmla="*/ 16573 h 36575"/>
                <a:gd name="connsiteX2" fmla="*/ 19907 w 36576"/>
                <a:gd name="connsiteY2" fmla="*/ 0 h 36575"/>
                <a:gd name="connsiteX3" fmla="*/ 16574 w 36576"/>
                <a:gd name="connsiteY3" fmla="*/ 0 h 36575"/>
                <a:gd name="connsiteX4" fmla="*/ 16574 w 36576"/>
                <a:gd name="connsiteY4" fmla="*/ 16573 h 36575"/>
                <a:gd name="connsiteX5" fmla="*/ 0 w 36576"/>
                <a:gd name="connsiteY5" fmla="*/ 16573 h 36575"/>
                <a:gd name="connsiteX6" fmla="*/ 0 w 36576"/>
                <a:gd name="connsiteY6" fmla="*/ 19907 h 36575"/>
                <a:gd name="connsiteX7" fmla="*/ 16574 w 36576"/>
                <a:gd name="connsiteY7" fmla="*/ 19907 h 36575"/>
                <a:gd name="connsiteX8" fmla="*/ 16574 w 36576"/>
                <a:gd name="connsiteY8" fmla="*/ 36576 h 36575"/>
                <a:gd name="connsiteX9" fmla="*/ 19907 w 36576"/>
                <a:gd name="connsiteY9" fmla="*/ 36576 h 36575"/>
                <a:gd name="connsiteX10" fmla="*/ 19907 w 36576"/>
                <a:gd name="connsiteY10" fmla="*/ 19907 h 36575"/>
                <a:gd name="connsiteX11" fmla="*/ 36576 w 36576"/>
                <a:gd name="connsiteY11" fmla="*/ 19907 h 3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576" h="36575">
                  <a:moveTo>
                    <a:pt x="36576" y="16573"/>
                  </a:moveTo>
                  <a:lnTo>
                    <a:pt x="19907" y="16573"/>
                  </a:lnTo>
                  <a:lnTo>
                    <a:pt x="19907" y="0"/>
                  </a:lnTo>
                  <a:lnTo>
                    <a:pt x="16574" y="0"/>
                  </a:lnTo>
                  <a:lnTo>
                    <a:pt x="16574" y="16573"/>
                  </a:lnTo>
                  <a:lnTo>
                    <a:pt x="0" y="16573"/>
                  </a:lnTo>
                  <a:lnTo>
                    <a:pt x="0" y="19907"/>
                  </a:lnTo>
                  <a:lnTo>
                    <a:pt x="16574" y="19907"/>
                  </a:lnTo>
                  <a:lnTo>
                    <a:pt x="16574" y="36576"/>
                  </a:lnTo>
                  <a:lnTo>
                    <a:pt x="19907" y="36576"/>
                  </a:lnTo>
                  <a:lnTo>
                    <a:pt x="19907" y="19907"/>
                  </a:lnTo>
                  <a:lnTo>
                    <a:pt x="36576" y="19907"/>
                  </a:lnTo>
                  <a:close/>
                </a:path>
              </a:pathLst>
            </a:custGeom>
            <a:solidFill>
              <a:srgbClr val="454B60"/>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78285B5-D983-4177-9F6F-C647577CFCA6}"/>
                </a:ext>
              </a:extLst>
            </p:cNvPr>
            <p:cNvSpPr/>
            <p:nvPr userDrawn="1"/>
          </p:nvSpPr>
          <p:spPr>
            <a:xfrm>
              <a:off x="7944586" y="5892253"/>
              <a:ext cx="146207" cy="135763"/>
            </a:xfrm>
            <a:custGeom>
              <a:avLst/>
              <a:gdLst>
                <a:gd name="connsiteX0" fmla="*/ 36671 w 73342"/>
                <a:gd name="connsiteY0" fmla="*/ 0 h 68103"/>
                <a:gd name="connsiteX1" fmla="*/ 33338 w 73342"/>
                <a:gd name="connsiteY1" fmla="*/ 1333 h 68103"/>
                <a:gd name="connsiteX2" fmla="*/ 2477 w 73342"/>
                <a:gd name="connsiteY2" fmla="*/ 32290 h 68103"/>
                <a:gd name="connsiteX3" fmla="*/ 0 w 73342"/>
                <a:gd name="connsiteY3" fmla="*/ 38195 h 68103"/>
                <a:gd name="connsiteX4" fmla="*/ 0 w 73342"/>
                <a:gd name="connsiteY4" fmla="*/ 63055 h 68103"/>
                <a:gd name="connsiteX5" fmla="*/ 5048 w 73342"/>
                <a:gd name="connsiteY5" fmla="*/ 68104 h 68103"/>
                <a:gd name="connsiteX6" fmla="*/ 24956 w 73342"/>
                <a:gd name="connsiteY6" fmla="*/ 68104 h 68103"/>
                <a:gd name="connsiteX7" fmla="*/ 30004 w 73342"/>
                <a:gd name="connsiteY7" fmla="*/ 63055 h 68103"/>
                <a:gd name="connsiteX8" fmla="*/ 30004 w 73342"/>
                <a:gd name="connsiteY8" fmla="*/ 48006 h 68103"/>
                <a:gd name="connsiteX9" fmla="*/ 36671 w 73342"/>
                <a:gd name="connsiteY9" fmla="*/ 41338 h 68103"/>
                <a:gd name="connsiteX10" fmla="*/ 43339 w 73342"/>
                <a:gd name="connsiteY10" fmla="*/ 48006 h 68103"/>
                <a:gd name="connsiteX11" fmla="*/ 43339 w 73342"/>
                <a:gd name="connsiteY11" fmla="*/ 63055 h 68103"/>
                <a:gd name="connsiteX12" fmla="*/ 48387 w 73342"/>
                <a:gd name="connsiteY12" fmla="*/ 68104 h 68103"/>
                <a:gd name="connsiteX13" fmla="*/ 68294 w 73342"/>
                <a:gd name="connsiteY13" fmla="*/ 68104 h 68103"/>
                <a:gd name="connsiteX14" fmla="*/ 73343 w 73342"/>
                <a:gd name="connsiteY14" fmla="*/ 63055 h 68103"/>
                <a:gd name="connsiteX15" fmla="*/ 73343 w 73342"/>
                <a:gd name="connsiteY15" fmla="*/ 38195 h 68103"/>
                <a:gd name="connsiteX16" fmla="*/ 70866 w 73342"/>
                <a:gd name="connsiteY16" fmla="*/ 32290 h 68103"/>
                <a:gd name="connsiteX17" fmla="*/ 40005 w 73342"/>
                <a:gd name="connsiteY17" fmla="*/ 1333 h 68103"/>
                <a:gd name="connsiteX18" fmla="*/ 36671 w 73342"/>
                <a:gd name="connsiteY1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42" h="68103">
                  <a:moveTo>
                    <a:pt x="36671" y="0"/>
                  </a:moveTo>
                  <a:cubicBezTo>
                    <a:pt x="35433" y="0"/>
                    <a:pt x="34290" y="476"/>
                    <a:pt x="33338" y="1333"/>
                  </a:cubicBezTo>
                  <a:lnTo>
                    <a:pt x="2477" y="32290"/>
                  </a:lnTo>
                  <a:cubicBezTo>
                    <a:pt x="857" y="33909"/>
                    <a:pt x="0" y="36004"/>
                    <a:pt x="0" y="38195"/>
                  </a:cubicBezTo>
                  <a:lnTo>
                    <a:pt x="0" y="63055"/>
                  </a:lnTo>
                  <a:cubicBezTo>
                    <a:pt x="0" y="65818"/>
                    <a:pt x="2286" y="68104"/>
                    <a:pt x="5048" y="68104"/>
                  </a:cubicBezTo>
                  <a:lnTo>
                    <a:pt x="24956" y="68104"/>
                  </a:lnTo>
                  <a:cubicBezTo>
                    <a:pt x="27718" y="68104"/>
                    <a:pt x="30004" y="65818"/>
                    <a:pt x="30004" y="63055"/>
                  </a:cubicBezTo>
                  <a:lnTo>
                    <a:pt x="30004" y="48006"/>
                  </a:lnTo>
                  <a:cubicBezTo>
                    <a:pt x="30004" y="44291"/>
                    <a:pt x="32957" y="41338"/>
                    <a:pt x="36671" y="41338"/>
                  </a:cubicBezTo>
                  <a:cubicBezTo>
                    <a:pt x="40386" y="41338"/>
                    <a:pt x="43339" y="44291"/>
                    <a:pt x="43339" y="48006"/>
                  </a:cubicBezTo>
                  <a:lnTo>
                    <a:pt x="43339" y="63055"/>
                  </a:lnTo>
                  <a:cubicBezTo>
                    <a:pt x="43339" y="65818"/>
                    <a:pt x="45625" y="68104"/>
                    <a:pt x="48387" y="68104"/>
                  </a:cubicBezTo>
                  <a:lnTo>
                    <a:pt x="68294" y="68104"/>
                  </a:lnTo>
                  <a:cubicBezTo>
                    <a:pt x="71057" y="68104"/>
                    <a:pt x="73343" y="65818"/>
                    <a:pt x="73343" y="63055"/>
                  </a:cubicBezTo>
                  <a:lnTo>
                    <a:pt x="73343" y="38195"/>
                  </a:lnTo>
                  <a:cubicBezTo>
                    <a:pt x="73343" y="36004"/>
                    <a:pt x="72485" y="33814"/>
                    <a:pt x="70866" y="32290"/>
                  </a:cubicBezTo>
                  <a:lnTo>
                    <a:pt x="40005" y="1333"/>
                  </a:lnTo>
                  <a:cubicBezTo>
                    <a:pt x="39053" y="381"/>
                    <a:pt x="37909" y="0"/>
                    <a:pt x="36671" y="0"/>
                  </a:cubicBezTo>
                </a:path>
              </a:pathLst>
            </a:custGeom>
            <a:solidFill>
              <a:srgbClr val="454B60"/>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78BEA3C-38E3-4060-8FF9-3FD1D0FBD0E6}"/>
                </a:ext>
              </a:extLst>
            </p:cNvPr>
            <p:cNvSpPr/>
            <p:nvPr userDrawn="1"/>
          </p:nvSpPr>
          <p:spPr>
            <a:xfrm>
              <a:off x="9092986" y="5527873"/>
              <a:ext cx="837755" cy="291466"/>
            </a:xfrm>
            <a:custGeom>
              <a:avLst/>
              <a:gdLst>
                <a:gd name="connsiteX0" fmla="*/ 393573 w 420243"/>
                <a:gd name="connsiteY0" fmla="*/ 0 h 146208"/>
                <a:gd name="connsiteX1" fmla="*/ 26575 w 420243"/>
                <a:gd name="connsiteY1" fmla="*/ 0 h 146208"/>
                <a:gd name="connsiteX2" fmla="*/ 0 w 420243"/>
                <a:gd name="connsiteY2" fmla="*/ 26670 h 146208"/>
                <a:gd name="connsiteX3" fmla="*/ 0 w 420243"/>
                <a:gd name="connsiteY3" fmla="*/ 93250 h 146208"/>
                <a:gd name="connsiteX4" fmla="*/ 24956 w 420243"/>
                <a:gd name="connsiteY4" fmla="*/ 119824 h 146208"/>
                <a:gd name="connsiteX5" fmla="*/ 171736 w 420243"/>
                <a:gd name="connsiteY5" fmla="*/ 119824 h 146208"/>
                <a:gd name="connsiteX6" fmla="*/ 209264 w 420243"/>
                <a:gd name="connsiteY6" fmla="*/ 146209 h 146208"/>
                <a:gd name="connsiteX7" fmla="*/ 246888 w 420243"/>
                <a:gd name="connsiteY7" fmla="*/ 119824 h 146208"/>
                <a:gd name="connsiteX8" fmla="*/ 393573 w 420243"/>
                <a:gd name="connsiteY8" fmla="*/ 119824 h 146208"/>
                <a:gd name="connsiteX9" fmla="*/ 420243 w 420243"/>
                <a:gd name="connsiteY9" fmla="*/ 93250 h 146208"/>
                <a:gd name="connsiteX10" fmla="*/ 420243 w 420243"/>
                <a:gd name="connsiteY10" fmla="*/ 26670 h 146208"/>
                <a:gd name="connsiteX11" fmla="*/ 393573 w 420243"/>
                <a:gd name="connsiteY11" fmla="*/ 0 h 14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243" h="146208">
                  <a:moveTo>
                    <a:pt x="393573" y="0"/>
                  </a:moveTo>
                  <a:lnTo>
                    <a:pt x="26575" y="0"/>
                  </a:lnTo>
                  <a:cubicBezTo>
                    <a:pt x="11906" y="0"/>
                    <a:pt x="0" y="11906"/>
                    <a:pt x="0" y="26670"/>
                  </a:cubicBezTo>
                  <a:lnTo>
                    <a:pt x="0" y="93250"/>
                  </a:lnTo>
                  <a:cubicBezTo>
                    <a:pt x="0" y="107918"/>
                    <a:pt x="11906" y="119824"/>
                    <a:pt x="24956" y="119824"/>
                  </a:cubicBezTo>
                  <a:lnTo>
                    <a:pt x="171736" y="119824"/>
                  </a:lnTo>
                  <a:cubicBezTo>
                    <a:pt x="188500" y="119824"/>
                    <a:pt x="199549" y="146209"/>
                    <a:pt x="209264" y="146209"/>
                  </a:cubicBezTo>
                  <a:cubicBezTo>
                    <a:pt x="219170" y="146209"/>
                    <a:pt x="231934" y="119824"/>
                    <a:pt x="246888" y="119824"/>
                  </a:cubicBezTo>
                  <a:lnTo>
                    <a:pt x="393573" y="119824"/>
                  </a:lnTo>
                  <a:cubicBezTo>
                    <a:pt x="408242" y="119824"/>
                    <a:pt x="420243" y="107918"/>
                    <a:pt x="420243" y="93250"/>
                  </a:cubicBezTo>
                  <a:lnTo>
                    <a:pt x="420243" y="26670"/>
                  </a:lnTo>
                  <a:cubicBezTo>
                    <a:pt x="420243" y="11906"/>
                    <a:pt x="408242" y="0"/>
                    <a:pt x="393573" y="0"/>
                  </a:cubicBezTo>
                  <a:close/>
                </a:path>
              </a:pathLst>
            </a:custGeom>
            <a:solidFill>
              <a:srgbClr val="FF5A76"/>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FFF41C4-C861-4AE0-B366-866929D79DDC}"/>
                </a:ext>
              </a:extLst>
            </p:cNvPr>
            <p:cNvSpPr/>
            <p:nvPr userDrawn="1"/>
          </p:nvSpPr>
          <p:spPr>
            <a:xfrm>
              <a:off x="9411677" y="5605153"/>
              <a:ext cx="97837" cy="84497"/>
            </a:xfrm>
            <a:custGeom>
              <a:avLst/>
              <a:gdLst>
                <a:gd name="connsiteX0" fmla="*/ 36350 w 49078"/>
                <a:gd name="connsiteY0" fmla="*/ 0 h 42386"/>
                <a:gd name="connsiteX1" fmla="*/ 42637 w 49078"/>
                <a:gd name="connsiteY1" fmla="*/ 1905 h 42386"/>
                <a:gd name="connsiteX2" fmla="*/ 47304 w 49078"/>
                <a:gd name="connsiteY2" fmla="*/ 21336 h 42386"/>
                <a:gd name="connsiteX3" fmla="*/ 24920 w 49078"/>
                <a:gd name="connsiteY3" fmla="*/ 42196 h 42386"/>
                <a:gd name="connsiteX4" fmla="*/ 24539 w 49078"/>
                <a:gd name="connsiteY4" fmla="*/ 42386 h 42386"/>
                <a:gd name="connsiteX5" fmla="*/ 24158 w 49078"/>
                <a:gd name="connsiteY5" fmla="*/ 42196 h 42386"/>
                <a:gd name="connsiteX6" fmla="*/ 1774 w 49078"/>
                <a:gd name="connsiteY6" fmla="*/ 21336 h 42386"/>
                <a:gd name="connsiteX7" fmla="*/ 6442 w 49078"/>
                <a:gd name="connsiteY7" fmla="*/ 1905 h 42386"/>
                <a:gd name="connsiteX8" fmla="*/ 12728 w 49078"/>
                <a:gd name="connsiteY8" fmla="*/ 0 h 42386"/>
                <a:gd name="connsiteX9" fmla="*/ 22634 w 49078"/>
                <a:gd name="connsiteY9" fmla="*/ 3524 h 42386"/>
                <a:gd name="connsiteX10" fmla="*/ 24635 w 49078"/>
                <a:gd name="connsiteY10" fmla="*/ 6191 h 42386"/>
                <a:gd name="connsiteX11" fmla="*/ 26635 w 49078"/>
                <a:gd name="connsiteY11" fmla="*/ 3524 h 42386"/>
                <a:gd name="connsiteX12" fmla="*/ 36350 w 49078"/>
                <a:gd name="connsiteY12" fmla="*/ 0 h 4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78" h="42386">
                  <a:moveTo>
                    <a:pt x="36350" y="0"/>
                  </a:moveTo>
                  <a:cubicBezTo>
                    <a:pt x="38541" y="0"/>
                    <a:pt x="40732" y="667"/>
                    <a:pt x="42637" y="1905"/>
                  </a:cubicBezTo>
                  <a:cubicBezTo>
                    <a:pt x="48828" y="5810"/>
                    <a:pt x="50923" y="14573"/>
                    <a:pt x="47304" y="21336"/>
                  </a:cubicBezTo>
                  <a:cubicBezTo>
                    <a:pt x="44732" y="26194"/>
                    <a:pt x="34064" y="35338"/>
                    <a:pt x="24920" y="42196"/>
                  </a:cubicBezTo>
                  <a:cubicBezTo>
                    <a:pt x="24730" y="42291"/>
                    <a:pt x="24635" y="42386"/>
                    <a:pt x="24539" y="42386"/>
                  </a:cubicBezTo>
                  <a:cubicBezTo>
                    <a:pt x="24444" y="42386"/>
                    <a:pt x="24253" y="42386"/>
                    <a:pt x="24158" y="42196"/>
                  </a:cubicBezTo>
                  <a:cubicBezTo>
                    <a:pt x="15014" y="35338"/>
                    <a:pt x="4346" y="26194"/>
                    <a:pt x="1774" y="21336"/>
                  </a:cubicBezTo>
                  <a:cubicBezTo>
                    <a:pt x="-1845" y="14573"/>
                    <a:pt x="250" y="5810"/>
                    <a:pt x="6442" y="1905"/>
                  </a:cubicBezTo>
                  <a:cubicBezTo>
                    <a:pt x="8347" y="667"/>
                    <a:pt x="10537" y="0"/>
                    <a:pt x="12728" y="0"/>
                  </a:cubicBezTo>
                  <a:cubicBezTo>
                    <a:pt x="16538" y="0"/>
                    <a:pt x="19586" y="571"/>
                    <a:pt x="22634" y="3524"/>
                  </a:cubicBezTo>
                  <a:lnTo>
                    <a:pt x="24635" y="6191"/>
                  </a:lnTo>
                  <a:lnTo>
                    <a:pt x="26635" y="3524"/>
                  </a:lnTo>
                  <a:cubicBezTo>
                    <a:pt x="29683" y="381"/>
                    <a:pt x="32540" y="0"/>
                    <a:pt x="36350" y="0"/>
                  </a:cubicBezTo>
                </a:path>
              </a:pathLst>
            </a:custGeom>
            <a:solidFill>
              <a:srgbClr val="FFFFFF"/>
            </a:solidFill>
            <a:ln w="9525" cap="flat">
              <a:noFill/>
              <a:prstDash val="solid"/>
              <a:miter/>
            </a:ln>
          </p:spPr>
          <p:txBody>
            <a:bodyPr rtlCol="0" anchor="ctr"/>
            <a:lstStyle/>
            <a:p>
              <a:endParaRPr lang="en-US"/>
            </a:p>
          </p:txBody>
        </p:sp>
        <p:grpSp>
          <p:nvGrpSpPr>
            <p:cNvPr id="56" name="Graphic 4">
              <a:extLst>
                <a:ext uri="{FF2B5EF4-FFF2-40B4-BE49-F238E27FC236}">
                  <a16:creationId xmlns:a16="http://schemas.microsoft.com/office/drawing/2014/main" id="{B298F408-A772-470F-99A0-FC0D45D9EB8A}"/>
                </a:ext>
              </a:extLst>
            </p:cNvPr>
            <p:cNvGrpSpPr/>
            <p:nvPr userDrawn="1"/>
          </p:nvGrpSpPr>
          <p:grpSpPr>
            <a:xfrm>
              <a:off x="9664148" y="5602109"/>
              <a:ext cx="94749" cy="90246"/>
              <a:chOff x="6422611" y="4456910"/>
              <a:chExt cx="47529" cy="45271"/>
            </a:xfrm>
            <a:solidFill>
              <a:srgbClr val="FFFFFF"/>
            </a:solidFill>
          </p:grpSpPr>
          <p:sp>
            <p:nvSpPr>
              <p:cNvPr id="57" name="Freeform: Shape 56">
                <a:extLst>
                  <a:ext uri="{FF2B5EF4-FFF2-40B4-BE49-F238E27FC236}">
                    <a16:creationId xmlns:a16="http://schemas.microsoft.com/office/drawing/2014/main" id="{869F14B0-620F-49EF-B225-21E116B05FDA}"/>
                  </a:ext>
                </a:extLst>
              </p:cNvPr>
              <p:cNvSpPr/>
              <p:nvPr/>
            </p:nvSpPr>
            <p:spPr>
              <a:xfrm>
                <a:off x="6433374" y="4456910"/>
                <a:ext cx="25908" cy="25908"/>
              </a:xfrm>
              <a:custGeom>
                <a:avLst/>
                <a:gdLst>
                  <a:gd name="connsiteX0" fmla="*/ 12954 w 25908"/>
                  <a:gd name="connsiteY0" fmla="*/ 0 h 25908"/>
                  <a:gd name="connsiteX1" fmla="*/ 0 w 25908"/>
                  <a:gd name="connsiteY1" fmla="*/ 12954 h 25908"/>
                  <a:gd name="connsiteX2" fmla="*/ 12954 w 25908"/>
                  <a:gd name="connsiteY2" fmla="*/ 25908 h 25908"/>
                  <a:gd name="connsiteX3" fmla="*/ 25908 w 25908"/>
                  <a:gd name="connsiteY3" fmla="*/ 12954 h 25908"/>
                  <a:gd name="connsiteX4" fmla="*/ 12954 w 25908"/>
                  <a:gd name="connsiteY4" fmla="*/ 0 h 25908"/>
                  <a:gd name="connsiteX5" fmla="*/ 12954 w 25908"/>
                  <a:gd name="connsiteY5" fmla="*/ 0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8" h="25908">
                    <a:moveTo>
                      <a:pt x="12954" y="0"/>
                    </a:moveTo>
                    <a:cubicBezTo>
                      <a:pt x="5810" y="0"/>
                      <a:pt x="0" y="5810"/>
                      <a:pt x="0" y="12954"/>
                    </a:cubicBezTo>
                    <a:cubicBezTo>
                      <a:pt x="0" y="20098"/>
                      <a:pt x="5810" y="25908"/>
                      <a:pt x="12954" y="25908"/>
                    </a:cubicBezTo>
                    <a:cubicBezTo>
                      <a:pt x="20098" y="25908"/>
                      <a:pt x="25908" y="20098"/>
                      <a:pt x="25908" y="12954"/>
                    </a:cubicBezTo>
                    <a:cubicBezTo>
                      <a:pt x="25908" y="5810"/>
                      <a:pt x="20098" y="0"/>
                      <a:pt x="12954" y="0"/>
                    </a:cubicBezTo>
                    <a:lnTo>
                      <a:pt x="12954" y="0"/>
                    </a:lnTo>
                    <a:close/>
                  </a:path>
                </a:pathLst>
              </a:custGeom>
              <a:solidFill>
                <a:srgbClr val="FFFFFF"/>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0A4D6C5-AF8D-4840-BC2F-3D80F489FD29}"/>
                  </a:ext>
                </a:extLst>
              </p:cNvPr>
              <p:cNvSpPr/>
              <p:nvPr/>
            </p:nvSpPr>
            <p:spPr>
              <a:xfrm>
                <a:off x="6422611" y="4487036"/>
                <a:ext cx="47529" cy="15145"/>
              </a:xfrm>
              <a:custGeom>
                <a:avLst/>
                <a:gdLst>
                  <a:gd name="connsiteX0" fmla="*/ 1048 w 47529"/>
                  <a:gd name="connsiteY0" fmla="*/ 15145 h 15145"/>
                  <a:gd name="connsiteX1" fmla="*/ 0 w 47529"/>
                  <a:gd name="connsiteY1" fmla="*/ 14097 h 15145"/>
                  <a:gd name="connsiteX2" fmla="*/ 0 w 47529"/>
                  <a:gd name="connsiteY2" fmla="*/ 11049 h 15145"/>
                  <a:gd name="connsiteX3" fmla="*/ 9430 w 47529"/>
                  <a:gd name="connsiteY3" fmla="*/ 0 h 15145"/>
                  <a:gd name="connsiteX4" fmla="*/ 38100 w 47529"/>
                  <a:gd name="connsiteY4" fmla="*/ 0 h 15145"/>
                  <a:gd name="connsiteX5" fmla="*/ 47530 w 47529"/>
                  <a:gd name="connsiteY5" fmla="*/ 11049 h 15145"/>
                  <a:gd name="connsiteX6" fmla="*/ 47530 w 47529"/>
                  <a:gd name="connsiteY6" fmla="*/ 14097 h 15145"/>
                  <a:gd name="connsiteX7" fmla="*/ 46482 w 47529"/>
                  <a:gd name="connsiteY7" fmla="*/ 15145 h 15145"/>
                  <a:gd name="connsiteX8" fmla="*/ 1048 w 47529"/>
                  <a:gd name="connsiteY8" fmla="*/ 15145 h 1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29" h="15145">
                    <a:moveTo>
                      <a:pt x="1048" y="15145"/>
                    </a:moveTo>
                    <a:cubicBezTo>
                      <a:pt x="476" y="15145"/>
                      <a:pt x="0" y="14669"/>
                      <a:pt x="0" y="14097"/>
                    </a:cubicBezTo>
                    <a:lnTo>
                      <a:pt x="0" y="11049"/>
                    </a:lnTo>
                    <a:cubicBezTo>
                      <a:pt x="0" y="4953"/>
                      <a:pt x="3334" y="0"/>
                      <a:pt x="9430" y="0"/>
                    </a:cubicBezTo>
                    <a:lnTo>
                      <a:pt x="38100" y="0"/>
                    </a:lnTo>
                    <a:cubicBezTo>
                      <a:pt x="44196" y="0"/>
                      <a:pt x="47530" y="4953"/>
                      <a:pt x="47530" y="11049"/>
                    </a:cubicBezTo>
                    <a:lnTo>
                      <a:pt x="47530" y="14097"/>
                    </a:lnTo>
                    <a:cubicBezTo>
                      <a:pt x="47530" y="14669"/>
                      <a:pt x="47054" y="15145"/>
                      <a:pt x="46482" y="15145"/>
                    </a:cubicBezTo>
                    <a:lnTo>
                      <a:pt x="1048" y="15145"/>
                    </a:lnTo>
                    <a:close/>
                  </a:path>
                </a:pathLst>
              </a:custGeom>
              <a:solidFill>
                <a:srgbClr val="FFFFFF"/>
              </a:solidFill>
              <a:ln w="9525" cap="flat">
                <a:noFill/>
                <a:prstDash val="solid"/>
                <a:miter/>
              </a:ln>
            </p:spPr>
            <p:txBody>
              <a:bodyPr rtlCol="0" anchor="ctr"/>
              <a:lstStyle/>
              <a:p>
                <a:endParaRPr lang="en-US"/>
              </a:p>
            </p:txBody>
          </p:sp>
        </p:grpSp>
        <p:sp>
          <p:nvSpPr>
            <p:cNvPr id="59" name="Freeform: Shape 58">
              <a:extLst>
                <a:ext uri="{FF2B5EF4-FFF2-40B4-BE49-F238E27FC236}">
                  <a16:creationId xmlns:a16="http://schemas.microsoft.com/office/drawing/2014/main" id="{D6F35610-F3F0-4871-A054-582002EEAE8D}"/>
                </a:ext>
              </a:extLst>
            </p:cNvPr>
            <p:cNvSpPr/>
            <p:nvPr userDrawn="1"/>
          </p:nvSpPr>
          <p:spPr>
            <a:xfrm>
              <a:off x="9166849" y="5597940"/>
              <a:ext cx="94560" cy="94560"/>
            </a:xfrm>
            <a:custGeom>
              <a:avLst/>
              <a:gdLst>
                <a:gd name="connsiteX0" fmla="*/ 44291 w 47434"/>
                <a:gd name="connsiteY0" fmla="*/ 35528 h 47434"/>
                <a:gd name="connsiteX1" fmla="*/ 47435 w 47434"/>
                <a:gd name="connsiteY1" fmla="*/ 23717 h 47434"/>
                <a:gd name="connsiteX2" fmla="*/ 23717 w 47434"/>
                <a:gd name="connsiteY2" fmla="*/ 0 h 47434"/>
                <a:gd name="connsiteX3" fmla="*/ 0 w 47434"/>
                <a:gd name="connsiteY3" fmla="*/ 23717 h 47434"/>
                <a:gd name="connsiteX4" fmla="*/ 23717 w 47434"/>
                <a:gd name="connsiteY4" fmla="*/ 47435 h 47434"/>
                <a:gd name="connsiteX5" fmla="*/ 35719 w 47434"/>
                <a:gd name="connsiteY5" fmla="*/ 44196 h 47434"/>
                <a:gd name="connsiteX6" fmla="*/ 46101 w 47434"/>
                <a:gd name="connsiteY6" fmla="*/ 46577 h 47434"/>
                <a:gd name="connsiteX7" fmla="*/ 44291 w 47434"/>
                <a:gd name="connsiteY7" fmla="*/ 35528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7434">
                  <a:moveTo>
                    <a:pt x="44291" y="35528"/>
                  </a:moveTo>
                  <a:cubicBezTo>
                    <a:pt x="46292" y="32004"/>
                    <a:pt x="47435" y="28004"/>
                    <a:pt x="47435" y="23717"/>
                  </a:cubicBezTo>
                  <a:cubicBezTo>
                    <a:pt x="47435" y="10573"/>
                    <a:pt x="36862" y="0"/>
                    <a:pt x="23717" y="0"/>
                  </a:cubicBezTo>
                  <a:cubicBezTo>
                    <a:pt x="10573" y="0"/>
                    <a:pt x="0" y="10573"/>
                    <a:pt x="0" y="23717"/>
                  </a:cubicBezTo>
                  <a:cubicBezTo>
                    <a:pt x="0" y="36766"/>
                    <a:pt x="10668" y="47435"/>
                    <a:pt x="23717" y="47435"/>
                  </a:cubicBezTo>
                  <a:cubicBezTo>
                    <a:pt x="28099" y="47435"/>
                    <a:pt x="32195" y="46196"/>
                    <a:pt x="35719" y="44196"/>
                  </a:cubicBezTo>
                  <a:lnTo>
                    <a:pt x="46101" y="46577"/>
                  </a:lnTo>
                  <a:lnTo>
                    <a:pt x="44291" y="35528"/>
                  </a:lnTo>
                  <a:close/>
                </a:path>
              </a:pathLst>
            </a:custGeom>
            <a:solidFill>
              <a:srgbClr val="FFFFFF"/>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A2A57D9-90EA-44C5-A2A0-A6B373661EC0}"/>
                </a:ext>
              </a:extLst>
            </p:cNvPr>
            <p:cNvSpPr txBox="1"/>
            <p:nvPr userDrawn="1"/>
          </p:nvSpPr>
          <p:spPr>
            <a:xfrm>
              <a:off x="9208416" y="5561461"/>
              <a:ext cx="214980" cy="156211"/>
            </a:xfrm>
            <a:prstGeom prst="rect">
              <a:avLst/>
            </a:prstGeom>
            <a:noFill/>
          </p:spPr>
          <p:txBody>
            <a:bodyPr wrap="square" rtlCol="0">
              <a:spAutoFit/>
            </a:bodyPr>
            <a:lstStyle/>
            <a:p>
              <a:pPr algn="l"/>
              <a:r>
                <a:rPr lang="en-US" sz="306" spc="0" baseline="0">
                  <a:solidFill>
                    <a:srgbClr val="FFFFFF"/>
                  </a:solidFill>
                  <a:latin typeface="+mj-lt"/>
                  <a:cs typeface="Arial"/>
                  <a:sym typeface="Arial"/>
                  <a:rtl val="0"/>
                </a:rPr>
                <a:t>1</a:t>
              </a:r>
            </a:p>
          </p:txBody>
        </p:sp>
        <p:sp>
          <p:nvSpPr>
            <p:cNvPr id="61" name="TextBox 60">
              <a:extLst>
                <a:ext uri="{FF2B5EF4-FFF2-40B4-BE49-F238E27FC236}">
                  <a16:creationId xmlns:a16="http://schemas.microsoft.com/office/drawing/2014/main" id="{B2DBA8C1-E4AA-42AC-8E60-5658BEC27990}"/>
                </a:ext>
              </a:extLst>
            </p:cNvPr>
            <p:cNvSpPr txBox="1"/>
            <p:nvPr userDrawn="1"/>
          </p:nvSpPr>
          <p:spPr>
            <a:xfrm>
              <a:off x="9458178" y="5561461"/>
              <a:ext cx="214980" cy="156211"/>
            </a:xfrm>
            <a:prstGeom prst="rect">
              <a:avLst/>
            </a:prstGeom>
            <a:noFill/>
          </p:spPr>
          <p:txBody>
            <a:bodyPr wrap="square" rtlCol="0">
              <a:spAutoFit/>
            </a:bodyPr>
            <a:lstStyle/>
            <a:p>
              <a:pPr algn="l"/>
              <a:r>
                <a:rPr lang="en-US" sz="306" spc="0" baseline="0">
                  <a:solidFill>
                    <a:srgbClr val="FFFFFF"/>
                  </a:solidFill>
                  <a:latin typeface="+mj-lt"/>
                  <a:cs typeface="Arial"/>
                  <a:sym typeface="Arial"/>
                  <a:rtl val="0"/>
                </a:rPr>
                <a:t>1</a:t>
              </a:r>
            </a:p>
          </p:txBody>
        </p:sp>
        <p:sp>
          <p:nvSpPr>
            <p:cNvPr id="62" name="TextBox 61">
              <a:extLst>
                <a:ext uri="{FF2B5EF4-FFF2-40B4-BE49-F238E27FC236}">
                  <a16:creationId xmlns:a16="http://schemas.microsoft.com/office/drawing/2014/main" id="{6C94F586-E33E-4188-B3DF-ABEAA70F9C71}"/>
                </a:ext>
              </a:extLst>
            </p:cNvPr>
            <p:cNvSpPr txBox="1"/>
            <p:nvPr userDrawn="1"/>
          </p:nvSpPr>
          <p:spPr>
            <a:xfrm>
              <a:off x="9706181" y="5561461"/>
              <a:ext cx="214980" cy="156211"/>
            </a:xfrm>
            <a:prstGeom prst="rect">
              <a:avLst/>
            </a:prstGeom>
            <a:noFill/>
          </p:spPr>
          <p:txBody>
            <a:bodyPr wrap="square" rtlCol="0">
              <a:spAutoFit/>
            </a:bodyPr>
            <a:lstStyle/>
            <a:p>
              <a:pPr algn="l"/>
              <a:r>
                <a:rPr lang="en-US" sz="306" spc="0" baseline="0">
                  <a:solidFill>
                    <a:srgbClr val="FFFFFF"/>
                  </a:solidFill>
                  <a:latin typeface="+mj-lt"/>
                  <a:cs typeface="Arial"/>
                  <a:sym typeface="Arial"/>
                  <a:rtl val="0"/>
                </a:rPr>
                <a:t>1</a:t>
              </a:r>
            </a:p>
          </p:txBody>
        </p:sp>
      </p:grpSp>
      <p:sp>
        <p:nvSpPr>
          <p:cNvPr id="63" name="Picture Placeholder 164">
            <a:extLst>
              <a:ext uri="{FF2B5EF4-FFF2-40B4-BE49-F238E27FC236}">
                <a16:creationId xmlns:a16="http://schemas.microsoft.com/office/drawing/2014/main" id="{59175BE6-8C78-49D8-BD9E-A982229632CE}"/>
              </a:ext>
            </a:extLst>
          </p:cNvPr>
          <p:cNvSpPr>
            <a:spLocks noGrp="1"/>
          </p:cNvSpPr>
          <p:nvPr>
            <p:ph type="pic" sz="quarter" idx="16" hasCustomPrompt="1"/>
          </p:nvPr>
        </p:nvSpPr>
        <p:spPr>
          <a:xfrm>
            <a:off x="5394649"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4" name="Picture Placeholder 165">
            <a:extLst>
              <a:ext uri="{FF2B5EF4-FFF2-40B4-BE49-F238E27FC236}">
                <a16:creationId xmlns:a16="http://schemas.microsoft.com/office/drawing/2014/main" id="{A01E33E6-5A64-460F-AE6E-3F980021045C}"/>
              </a:ext>
            </a:extLst>
          </p:cNvPr>
          <p:cNvSpPr>
            <a:spLocks noGrp="1"/>
          </p:cNvSpPr>
          <p:nvPr>
            <p:ph type="pic" sz="quarter" idx="17" hasCustomPrompt="1"/>
          </p:nvPr>
        </p:nvSpPr>
        <p:spPr>
          <a:xfrm>
            <a:off x="6643890"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5" name="Picture Placeholder 168">
            <a:extLst>
              <a:ext uri="{FF2B5EF4-FFF2-40B4-BE49-F238E27FC236}">
                <a16:creationId xmlns:a16="http://schemas.microsoft.com/office/drawing/2014/main" id="{954BFB52-B0C8-47B4-9A02-2445AFC8D98A}"/>
              </a:ext>
            </a:extLst>
          </p:cNvPr>
          <p:cNvSpPr>
            <a:spLocks noGrp="1"/>
          </p:cNvSpPr>
          <p:nvPr>
            <p:ph type="pic" sz="quarter" idx="18" hasCustomPrompt="1"/>
          </p:nvPr>
        </p:nvSpPr>
        <p:spPr>
          <a:xfrm>
            <a:off x="6227476"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6" name="Picture Placeholder 169">
            <a:extLst>
              <a:ext uri="{FF2B5EF4-FFF2-40B4-BE49-F238E27FC236}">
                <a16:creationId xmlns:a16="http://schemas.microsoft.com/office/drawing/2014/main" id="{3B7E3E38-741C-47D8-934E-1B9F533A9471}"/>
              </a:ext>
            </a:extLst>
          </p:cNvPr>
          <p:cNvSpPr>
            <a:spLocks noGrp="1"/>
          </p:cNvSpPr>
          <p:nvPr>
            <p:ph type="pic" sz="quarter" idx="19" hasCustomPrompt="1"/>
          </p:nvPr>
        </p:nvSpPr>
        <p:spPr>
          <a:xfrm>
            <a:off x="5811062"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8" name="Picture Placeholder 172">
            <a:extLst>
              <a:ext uri="{FF2B5EF4-FFF2-40B4-BE49-F238E27FC236}">
                <a16:creationId xmlns:a16="http://schemas.microsoft.com/office/drawing/2014/main" id="{7E77C904-7115-4C84-AB62-B6A731BDCF08}"/>
              </a:ext>
            </a:extLst>
          </p:cNvPr>
          <p:cNvSpPr>
            <a:spLocks noGrp="1"/>
          </p:cNvSpPr>
          <p:nvPr>
            <p:ph type="pic" sz="quarter" idx="21"/>
          </p:nvPr>
        </p:nvSpPr>
        <p:spPr>
          <a:xfrm>
            <a:off x="5324235" y="2343783"/>
            <a:ext cx="1739036" cy="2281881"/>
          </a:xfrm>
          <a:custGeom>
            <a:avLst/>
            <a:gdLst>
              <a:gd name="connsiteX0" fmla="*/ 0 w 2560544"/>
              <a:gd name="connsiteY0" fmla="*/ 0 h 2557127"/>
              <a:gd name="connsiteX1" fmla="*/ 2560544 w 2560544"/>
              <a:gd name="connsiteY1" fmla="*/ 0 h 2557127"/>
              <a:gd name="connsiteX2" fmla="*/ 2560544 w 2560544"/>
              <a:gd name="connsiteY2" fmla="*/ 2557127 h 2557127"/>
              <a:gd name="connsiteX3" fmla="*/ 0 w 2560544"/>
              <a:gd name="connsiteY3" fmla="*/ 2557127 h 2557127"/>
            </a:gdLst>
            <a:ahLst/>
            <a:cxnLst>
              <a:cxn ang="0">
                <a:pos x="connsiteX0" y="connsiteY0"/>
              </a:cxn>
              <a:cxn ang="0">
                <a:pos x="connsiteX1" y="connsiteY1"/>
              </a:cxn>
              <a:cxn ang="0">
                <a:pos x="connsiteX2" y="connsiteY2"/>
              </a:cxn>
              <a:cxn ang="0">
                <a:pos x="connsiteX3" y="connsiteY3"/>
              </a:cxn>
            </a:cxnLst>
            <a:rect l="l" t="t" r="r" b="b"/>
            <a:pathLst>
              <a:path w="2560544" h="2557127">
                <a:moveTo>
                  <a:pt x="0" y="0"/>
                </a:moveTo>
                <a:lnTo>
                  <a:pt x="2560544" y="0"/>
                </a:lnTo>
                <a:lnTo>
                  <a:pt x="2560544" y="2557127"/>
                </a:lnTo>
                <a:lnTo>
                  <a:pt x="0" y="2557127"/>
                </a:lnTo>
                <a:close/>
              </a:path>
            </a:pathLst>
          </a:custGeom>
          <a:solidFill>
            <a:schemeClr val="bg1">
              <a:lumMod val="95000"/>
              <a:alpha val="10000"/>
            </a:schemeClr>
          </a:solidFill>
        </p:spPr>
        <p:txBody>
          <a:bodyPr wrap="square" anchor="ctr">
            <a:noAutofit/>
          </a:bodyPr>
          <a:lstStyle>
            <a:lvl1pPr marL="0" indent="0" algn="ctr">
              <a:buNone/>
              <a:defRPr sz="1087">
                <a:solidFill>
                  <a:schemeClr val="bg1">
                    <a:lumMod val="75000"/>
                  </a:schemeClr>
                </a:solidFill>
              </a:defRPr>
            </a:lvl1pPr>
          </a:lstStyle>
          <a:p>
            <a:endParaRPr lang="en-US"/>
          </a:p>
        </p:txBody>
      </p:sp>
      <p:sp>
        <p:nvSpPr>
          <p:cNvPr id="67" name="Picture Placeholder 170">
            <a:extLst>
              <a:ext uri="{FF2B5EF4-FFF2-40B4-BE49-F238E27FC236}">
                <a16:creationId xmlns:a16="http://schemas.microsoft.com/office/drawing/2014/main" id="{90B2FA67-C16B-4ECE-8D9F-3B269148471B}"/>
              </a:ext>
            </a:extLst>
          </p:cNvPr>
          <p:cNvSpPr>
            <a:spLocks noGrp="1"/>
          </p:cNvSpPr>
          <p:nvPr>
            <p:ph type="pic" sz="quarter" idx="20" hasCustomPrompt="1"/>
          </p:nvPr>
        </p:nvSpPr>
        <p:spPr>
          <a:xfrm>
            <a:off x="5391811" y="2081991"/>
            <a:ext cx="144434" cy="189773"/>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0"/>
            </a:schemeClr>
          </a:solidFill>
        </p:spPr>
        <p:txBody>
          <a:bodyPr wrap="square" anchor="ctr">
            <a:noAutofit/>
          </a:bodyPr>
          <a:lstStyle>
            <a:lvl1pPr marL="0" indent="0" algn="ctr">
              <a:buNone/>
              <a:defRPr sz="100">
                <a:solidFill>
                  <a:schemeClr val="bg1">
                    <a:lumMod val="75000"/>
                  </a:schemeClr>
                </a:solidFill>
              </a:defRPr>
            </a:lvl1pPr>
          </a:lstStyle>
          <a:p>
            <a:r>
              <a:rPr lang="en-US"/>
              <a:t>Image placeholder</a:t>
            </a:r>
          </a:p>
        </p:txBody>
      </p:sp>
    </p:spTree>
    <p:extLst>
      <p:ext uri="{BB962C8B-B14F-4D97-AF65-F5344CB8AC3E}">
        <p14:creationId xmlns:p14="http://schemas.microsoft.com/office/powerpoint/2010/main" val="224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3" presetClass="path" presetSubtype="0" accel="10000" decel="90000" fill="hold" grpId="1" nodeType="withEffect">
                                  <p:stCondLst>
                                    <p:cond delay="500"/>
                                  </p:stCondLst>
                                  <p:childTnLst>
                                    <p:animMotion origin="layout" path="M -3.54167E-6 -7.40741E-7 L 0.09141 -7.40741E-7 " pathEditMode="relative" rAng="0" ptsTypes="AA">
                                      <p:cBhvr>
                                        <p:cTn id="9" dur="1500" spd="-100000" fill="hold"/>
                                        <p:tgtEl>
                                          <p:spTgt spid="65"/>
                                        </p:tgtEl>
                                        <p:attrNameLst>
                                          <p:attrName>ppt_x</p:attrName>
                                          <p:attrName>ppt_y</p:attrName>
                                        </p:attrNameLst>
                                      </p:cBhvr>
                                      <p:rCtr x="4570" y="0"/>
                                    </p:animMotion>
                                  </p:childTnLst>
                                </p:cTn>
                              </p:par>
                              <p:par>
                                <p:cTn id="10" presetID="10" presetClass="entr" presetSubtype="0" fill="hold" grpId="0" nodeType="withEffect">
                                  <p:stCondLst>
                                    <p:cond delay="50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63" presetClass="path" presetSubtype="0" accel="10000" decel="90000" fill="hold" grpId="1" nodeType="withEffect">
                                  <p:stCondLst>
                                    <p:cond delay="500"/>
                                  </p:stCondLst>
                                  <p:childTnLst>
                                    <p:animMotion origin="layout" path="M -3.95833E-6 -7.40741E-7 L 0.09141 -7.40741E-7 " pathEditMode="relative" rAng="0" ptsTypes="AA">
                                      <p:cBhvr>
                                        <p:cTn id="14" dur="1500" spd="-100000" fill="hold"/>
                                        <p:tgtEl>
                                          <p:spTgt spid="64"/>
                                        </p:tgtEl>
                                        <p:attrNameLst>
                                          <p:attrName>ppt_x</p:attrName>
                                          <p:attrName>ppt_y</p:attrName>
                                        </p:attrNameLst>
                                      </p:cBhvr>
                                      <p:rCtr x="4570" y="0"/>
                                    </p:animMotion>
                                  </p:childTnLst>
                                </p:cTn>
                              </p:par>
                              <p:par>
                                <p:cTn id="15" presetID="10" presetClass="entr" presetSubtype="0" fill="hold" grpId="0" nodeType="withEffect">
                                  <p:stCondLst>
                                    <p:cond delay="5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63" presetClass="path" presetSubtype="0" accel="10000" decel="90000" fill="hold" grpId="1" nodeType="withEffect">
                                  <p:stCondLst>
                                    <p:cond delay="500"/>
                                  </p:stCondLst>
                                  <p:childTnLst>
                                    <p:animMotion origin="layout" path="M 3.33333E-6 -2.96296E-6 L 0.0914 -2.96296E-6 " pathEditMode="relative" rAng="0" ptsTypes="AA">
                                      <p:cBhvr>
                                        <p:cTn id="19" dur="1500" spd="-100000" fill="hold"/>
                                        <p:tgtEl>
                                          <p:spTgt spid="68"/>
                                        </p:tgtEl>
                                        <p:attrNameLst>
                                          <p:attrName>ppt_x</p:attrName>
                                          <p:attrName>ppt_y</p:attrName>
                                        </p:attrNameLst>
                                      </p:cBhvr>
                                      <p:rCtr x="4570" y="0"/>
                                    </p:animMotion>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63" presetClass="path" presetSubtype="0" accel="10000" decel="90000" fill="hold" nodeType="withEffect">
                                  <p:stCondLst>
                                    <p:cond delay="500"/>
                                  </p:stCondLst>
                                  <p:childTnLst>
                                    <p:animMotion origin="layout" path="M 3.125E-6 4.44444E-6 L 0.0914 4.44444E-6 " pathEditMode="relative" rAng="0" ptsTypes="AA">
                                      <p:cBhvr>
                                        <p:cTn id="24" dur="1500" spd="-100000" fill="hold"/>
                                        <p:tgtEl>
                                          <p:spTgt spid="2"/>
                                        </p:tgtEl>
                                        <p:attrNameLst>
                                          <p:attrName>ppt_x</p:attrName>
                                          <p:attrName>ppt_y</p:attrName>
                                        </p:attrNameLst>
                                      </p:cBhvr>
                                      <p:rCtr x="4570" y="0"/>
                                    </p:animMotion>
                                  </p:childTnLst>
                                </p:cTn>
                              </p:par>
                              <p:par>
                                <p:cTn id="25" presetID="10" presetClass="entr" presetSubtype="0" fill="hold" nodeType="withEffect">
                                  <p:stCondLst>
                                    <p:cond delay="50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par>
                                <p:cTn id="28" presetID="63" presetClass="path" presetSubtype="0" accel="10000" decel="90000" fill="hold" nodeType="withEffect">
                                  <p:stCondLst>
                                    <p:cond delay="500"/>
                                  </p:stCondLst>
                                  <p:childTnLst>
                                    <p:animMotion origin="layout" path="M 3.33333E-6 3.7037E-7 L 0.0914 3.7037E-7 " pathEditMode="relative" rAng="0" ptsTypes="AA">
                                      <p:cBhvr>
                                        <p:cTn id="29" dur="1500" spd="-100000" fill="hold"/>
                                        <p:tgtEl>
                                          <p:spTgt spid="70"/>
                                        </p:tgtEl>
                                        <p:attrNameLst>
                                          <p:attrName>ppt_x</p:attrName>
                                          <p:attrName>ppt_y</p:attrName>
                                        </p:attrNameLst>
                                      </p:cBhvr>
                                      <p:rCtr x="4570" y="0"/>
                                    </p:animMotion>
                                  </p:childTnLst>
                                </p:cTn>
                              </p:par>
                              <p:par>
                                <p:cTn id="30" presetID="10" presetClass="entr" presetSubtype="0" fill="hold" nodeType="withEffect">
                                  <p:stCondLst>
                                    <p:cond delay="50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63" presetClass="path" presetSubtype="0" accel="10000" decel="90000" fill="hold" nodeType="withEffect">
                                  <p:stCondLst>
                                    <p:cond delay="500"/>
                                  </p:stCondLst>
                                  <p:childTnLst>
                                    <p:animMotion origin="layout" path="M 3.33333E-6 1.85185E-6 L 0.0914 1.85185E-6 " pathEditMode="relative" rAng="0" ptsTypes="AA">
                                      <p:cBhvr>
                                        <p:cTn id="34" dur="1500" spd="-100000" fill="hold"/>
                                        <p:tgtEl>
                                          <p:spTgt spid="69"/>
                                        </p:tgtEl>
                                        <p:attrNameLst>
                                          <p:attrName>ppt_x</p:attrName>
                                          <p:attrName>ppt_y</p:attrName>
                                        </p:attrNameLst>
                                      </p:cBhvr>
                                      <p:rCtr x="4570" y="0"/>
                                    </p:animMotion>
                                  </p:childTnLst>
                                </p:cTn>
                              </p:par>
                              <p:par>
                                <p:cTn id="35" presetID="10" presetClass="entr" presetSubtype="0" fill="hold" grpId="0" nodeType="withEffect">
                                  <p:stCondLst>
                                    <p:cond delay="5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63" presetClass="path" presetSubtype="0" accel="10000" decel="90000" fill="hold" grpId="1" nodeType="withEffect">
                                  <p:stCondLst>
                                    <p:cond delay="500"/>
                                  </p:stCondLst>
                                  <p:childTnLst>
                                    <p:animMotion origin="layout" path="M -3.95833E-6 -7.40741E-7 L 0.09141 -7.40741E-7 " pathEditMode="relative" rAng="0" ptsTypes="AA">
                                      <p:cBhvr>
                                        <p:cTn id="39" dur="1500" spd="-100000" fill="hold"/>
                                        <p:tgtEl>
                                          <p:spTgt spid="33"/>
                                        </p:tgtEl>
                                        <p:attrNameLst>
                                          <p:attrName>ppt_x</p:attrName>
                                          <p:attrName>ppt_y</p:attrName>
                                        </p:attrNameLst>
                                      </p:cBhvr>
                                      <p:rCtr x="4570" y="0"/>
                                    </p:animMotion>
                                  </p:childTnLst>
                                </p:cTn>
                              </p:par>
                              <p:par>
                                <p:cTn id="40" presetID="10" presetClass="entr" presetSubtype="0" fill="hold" grpId="0" nodeType="withEffect">
                                  <p:stCondLst>
                                    <p:cond delay="50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63" presetClass="path" presetSubtype="0" accel="10000" decel="90000" fill="hold" grpId="1" nodeType="withEffect">
                                  <p:stCondLst>
                                    <p:cond delay="500"/>
                                  </p:stCondLst>
                                  <p:childTnLst>
                                    <p:animMotion origin="layout" path="M -3.125E-6 -7.40741E-7 L 0.09141 -7.40741E-7 " pathEditMode="relative" rAng="0" ptsTypes="AA">
                                      <p:cBhvr>
                                        <p:cTn id="44" dur="1500" spd="-100000" fill="hold"/>
                                        <p:tgtEl>
                                          <p:spTgt spid="66"/>
                                        </p:tgtEl>
                                        <p:attrNameLst>
                                          <p:attrName>ppt_x</p:attrName>
                                          <p:attrName>ppt_y</p:attrName>
                                        </p:attrNameLst>
                                      </p:cBhvr>
                                      <p:rCtr x="4570" y="0"/>
                                    </p:animMotion>
                                  </p:childTnLst>
                                </p:cTn>
                              </p:par>
                              <p:par>
                                <p:cTn id="45" presetID="10" presetClass="entr" presetSubtype="0" fill="hold" grpId="0" nodeType="with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63" presetClass="path" presetSubtype="0" accel="10000" decel="90000" fill="hold" grpId="1" nodeType="withEffect">
                                  <p:stCondLst>
                                    <p:cond delay="500"/>
                                  </p:stCondLst>
                                  <p:childTnLst>
                                    <p:animMotion origin="layout" path="M -3.125E-6 -7.40741E-7 L 0.09141 -7.40741E-7 " pathEditMode="relative" rAng="0" ptsTypes="AA">
                                      <p:cBhvr>
                                        <p:cTn id="49" dur="1500" spd="-100000" fill="hold"/>
                                        <p:tgtEl>
                                          <p:spTgt spid="30"/>
                                        </p:tgtEl>
                                        <p:attrNameLst>
                                          <p:attrName>ppt_x</p:attrName>
                                          <p:attrName>ppt_y</p:attrName>
                                        </p:attrNameLst>
                                      </p:cBhvr>
                                      <p:rCtr x="4570" y="0"/>
                                    </p:animMotion>
                                  </p:childTnLst>
                                </p:cTn>
                              </p:par>
                              <p:par>
                                <p:cTn id="50" presetID="10" presetClass="entr" presetSubtype="0" fill="hold" grpId="0" nodeType="withEffect">
                                  <p:stCondLst>
                                    <p:cond delay="50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63" presetClass="path" presetSubtype="0" accel="10000" decel="90000" fill="hold" grpId="1" nodeType="withEffect">
                                  <p:stCondLst>
                                    <p:cond delay="500"/>
                                  </p:stCondLst>
                                  <p:childTnLst>
                                    <p:animMotion origin="layout" path="M -3.54167E-6 -7.40741E-7 L 0.09141 -7.40741E-7 " pathEditMode="relative" rAng="0" ptsTypes="AA">
                                      <p:cBhvr>
                                        <p:cTn id="54" dur="1500" spd="-100000" fill="hold"/>
                                        <p:tgtEl>
                                          <p:spTgt spid="32"/>
                                        </p:tgtEl>
                                        <p:attrNameLst>
                                          <p:attrName>ppt_x</p:attrName>
                                          <p:attrName>ppt_y</p:attrName>
                                        </p:attrNameLst>
                                      </p:cBhvr>
                                      <p:rCtr x="4570" y="0"/>
                                    </p:animMotion>
                                  </p:childTnLst>
                                </p:cTn>
                              </p:par>
                              <p:par>
                                <p:cTn id="55" presetID="10" presetClass="entr" presetSubtype="0" fill="hold" grpId="0" nodeType="withEffect">
                                  <p:stCondLst>
                                    <p:cond delay="50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63" presetClass="path" presetSubtype="0" accel="10000" decel="90000" fill="hold" grpId="1" nodeType="withEffect">
                                  <p:stCondLst>
                                    <p:cond delay="500"/>
                                  </p:stCondLst>
                                  <p:childTnLst>
                                    <p:animMotion origin="layout" path="M -2.70833E-6 -7.40741E-7 L 0.09141 -7.40741E-7 " pathEditMode="relative" rAng="0" ptsTypes="AA">
                                      <p:cBhvr>
                                        <p:cTn id="59" dur="1500" spd="-100000" fill="hold"/>
                                        <p:tgtEl>
                                          <p:spTgt spid="63"/>
                                        </p:tgtEl>
                                        <p:attrNameLst>
                                          <p:attrName>ppt_x</p:attrName>
                                          <p:attrName>ppt_y</p:attrName>
                                        </p:attrNameLst>
                                      </p:cBhvr>
                                      <p:rCtr x="4570" y="0"/>
                                    </p:animMotion>
                                  </p:childTnLst>
                                </p:cTn>
                              </p:par>
                              <p:par>
                                <p:cTn id="60" presetID="10" presetClass="entr" presetSubtype="0" fill="hold" grpId="0" nodeType="withEffect">
                                  <p:stCondLst>
                                    <p:cond delay="5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63" presetClass="path" presetSubtype="0" accel="10000" decel="90000" fill="hold" grpId="1" nodeType="withEffect">
                                  <p:stCondLst>
                                    <p:cond delay="500"/>
                                  </p:stCondLst>
                                  <p:childTnLst>
                                    <p:animMotion origin="layout" path="M 3.33333E-6 4.44444E-6 L 0.0914 4.44444E-6 " pathEditMode="relative" rAng="0" ptsTypes="AA">
                                      <p:cBhvr>
                                        <p:cTn id="64" dur="1500" spd="-100000" fill="hold"/>
                                        <p:tgtEl>
                                          <p:spTgt spid="3"/>
                                        </p:tgtEl>
                                        <p:attrNameLst>
                                          <p:attrName>ppt_x</p:attrName>
                                          <p:attrName>ppt_y</p:attrName>
                                        </p:attrNameLst>
                                      </p:cBhvr>
                                      <p:rCtr x="4570" y="0"/>
                                    </p:animMotion>
                                  </p:childTnLst>
                                </p:cTn>
                              </p:par>
                              <p:par>
                                <p:cTn id="65" presetID="10" presetClass="entr" presetSubtype="0" fill="hold" grpId="0" nodeType="withEffect">
                                  <p:stCondLst>
                                    <p:cond delay="5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63" presetClass="path" presetSubtype="0" accel="10000" decel="90000" fill="hold" grpId="1" nodeType="withEffect">
                                  <p:stCondLst>
                                    <p:cond delay="500"/>
                                  </p:stCondLst>
                                  <p:childTnLst>
                                    <p:animMotion origin="layout" path="M -2.5E-6 -7.40741E-7 L 0.09141 -7.40741E-7 " pathEditMode="relative" rAng="0" ptsTypes="AA">
                                      <p:cBhvr>
                                        <p:cTn id="69" dur="1500" spd="-100000" fill="hold"/>
                                        <p:tgtEl>
                                          <p:spTgt spid="31"/>
                                        </p:tgtEl>
                                        <p:attrNameLst>
                                          <p:attrName>ppt_x</p:attrName>
                                          <p:attrName>ppt_y</p:attrName>
                                        </p:attrNameLst>
                                      </p:cBhvr>
                                      <p:rCtr x="4570" y="0"/>
                                    </p:animMotion>
                                  </p:childTnLst>
                                </p:cTn>
                              </p:par>
                              <p:par>
                                <p:cTn id="70" presetID="10" presetClass="entr" presetSubtype="0" fill="hold" grpId="0" nodeType="withEffect">
                                  <p:stCondLst>
                                    <p:cond delay="50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63" presetClass="path" presetSubtype="0" accel="10000" decel="90000" fill="hold" grpId="1" nodeType="withEffect">
                                  <p:stCondLst>
                                    <p:cond delay="500"/>
                                  </p:stCondLst>
                                  <p:childTnLst>
                                    <p:animMotion origin="layout" path="M 4.16667E-6 2.96296E-6 L 0.0914 2.96296E-6 " pathEditMode="relative" rAng="0" ptsTypes="AA">
                                      <p:cBhvr>
                                        <p:cTn id="74" dur="1500" spd="-100000" fill="hold"/>
                                        <p:tgtEl>
                                          <p:spTgt spid="6"/>
                                        </p:tgtEl>
                                        <p:attrNameLst>
                                          <p:attrName>ppt_x</p:attrName>
                                          <p:attrName>ppt_y</p:attrName>
                                        </p:attrNameLst>
                                      </p:cBhvr>
                                      <p:rCtr x="4570" y="0"/>
                                    </p:animMotion>
                                  </p:childTnLst>
                                </p:cTn>
                              </p:par>
                              <p:par>
                                <p:cTn id="75" presetID="10" presetClass="entr" presetSubtype="0" fill="hold" grpId="0" nodeType="withEffect">
                                  <p:stCondLst>
                                    <p:cond delay="50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par>
                                <p:cTn id="78" presetID="63" presetClass="path" presetSubtype="0" accel="10000" decel="90000" fill="hold" grpId="1" nodeType="withEffect">
                                  <p:stCondLst>
                                    <p:cond delay="500"/>
                                  </p:stCondLst>
                                  <p:childTnLst>
                                    <p:animMotion origin="layout" path="M 4.16667E-6 2.96296E-6 L 0.0914 2.96296E-6 " pathEditMode="relative" rAng="0" ptsTypes="AA">
                                      <p:cBhvr>
                                        <p:cTn id="79" dur="1500" spd="-100000" fill="hold"/>
                                        <p:tgtEl>
                                          <p:spTgt spid="67"/>
                                        </p:tgtEl>
                                        <p:attrNameLst>
                                          <p:attrName>ppt_x</p:attrName>
                                          <p:attrName>ppt_y</p:attrName>
                                        </p:attrNameLst>
                                      </p:cBhvr>
                                      <p:rCtr x="4570" y="0"/>
                                    </p:animMotion>
                                  </p:childTnLst>
                                </p:cTn>
                              </p:par>
                              <p:par>
                                <p:cTn id="80" presetID="10" presetClass="entr" presetSubtype="0" fill="hold" grpId="0" nodeType="withEffect">
                                  <p:stCondLst>
                                    <p:cond delay="50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par>
                                <p:cTn id="83" presetID="63" presetClass="path" presetSubtype="0" accel="10000" decel="90000" fill="hold" grpId="1" nodeType="withEffect">
                                  <p:stCondLst>
                                    <p:cond delay="500"/>
                                  </p:stCondLst>
                                  <p:childTnLst>
                                    <p:animMotion origin="layout" path="M 3.33333E-6 3.33333E-6 L 0.0914 3.33333E-6 " pathEditMode="relative" rAng="0" ptsTypes="AA">
                                      <p:cBhvr>
                                        <p:cTn id="84" dur="1500" spd="-100000" fill="hold"/>
                                        <p:tgtEl>
                                          <p:spTgt spid="4"/>
                                        </p:tgtEl>
                                        <p:attrNameLst>
                                          <p:attrName>ppt_x</p:attrName>
                                          <p:attrName>ppt_y</p:attrName>
                                        </p:attrNameLst>
                                      </p:cBhvr>
                                      <p:rCtr x="4570" y="0"/>
                                    </p:animMotion>
                                  </p:childTnLst>
                                </p:cTn>
                              </p:par>
                              <p:par>
                                <p:cTn id="85" presetID="10" presetClass="entr" presetSubtype="0" fill="hold" nodeType="withEffect">
                                  <p:stCondLst>
                                    <p:cond delay="50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par>
                                <p:cTn id="88" presetID="63" presetClass="path" presetSubtype="0" accel="10000" decel="90000" fill="hold" nodeType="withEffect">
                                  <p:stCondLst>
                                    <p:cond delay="500"/>
                                  </p:stCondLst>
                                  <p:childTnLst>
                                    <p:animMotion origin="layout" path="M -2.5E-6 2.96296E-6 L 0.09141 2.96296E-6 " pathEditMode="relative" rAng="0" ptsTypes="AA">
                                      <p:cBhvr>
                                        <p:cTn id="89" dur="1500" spd="-100000" fill="hold"/>
                                        <p:tgtEl>
                                          <p:spTgt spid="20"/>
                                        </p:tgtEl>
                                        <p:attrNameLst>
                                          <p:attrName>ppt_x</p:attrName>
                                          <p:attrName>ppt_y</p:attrName>
                                        </p:attrNameLst>
                                      </p:cBhvr>
                                      <p:rCtr x="45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30" grpId="0" animBg="1"/>
      <p:bldP spid="30" grpId="1" animBg="1"/>
      <p:bldP spid="31" grpId="0" animBg="1"/>
      <p:bldP spid="31" grpId="1" animBg="1"/>
      <p:bldP spid="32" grpId="0" animBg="1"/>
      <p:bldP spid="32" grpId="1" animBg="1"/>
      <p:bldP spid="33" grpId="0" animBg="1"/>
      <p:bldP spid="33" grpId="1" animBg="1"/>
      <p:bldP spid="63" grpId="0" animBg="1"/>
      <p:bldP spid="63" grpId="1" animBg="1"/>
      <p:bldP spid="64" grpId="0" animBg="1"/>
      <p:bldP spid="64" grpId="1" animBg="1"/>
      <p:bldP spid="65" grpId="0" animBg="1"/>
      <p:bldP spid="65" grpId="1" animBg="1"/>
      <p:bldP spid="66" grpId="0" animBg="1"/>
      <p:bldP spid="66" grpId="1" animBg="1"/>
      <p:bldP spid="68" grpId="0" animBg="1"/>
      <p:bldP spid="68" grpId="1" animBg="1"/>
      <p:bldP spid="67" grpId="0" animBg="1"/>
      <p:bldP spid="67"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Slide 3">
    <p:bg>
      <p:bgPr>
        <a:blipFill dpi="0" rotWithShape="0">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650FBC8-06C4-A01F-3BDE-0A28E80A40F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52834" y="658933"/>
            <a:ext cx="1589050" cy="401512"/>
          </a:xfrm>
          <a:prstGeom prst="rect">
            <a:avLst/>
          </a:prstGeom>
        </p:spPr>
      </p:pic>
      <p:sp>
        <p:nvSpPr>
          <p:cNvPr id="13" name="Title 1">
            <a:extLst>
              <a:ext uri="{FF2B5EF4-FFF2-40B4-BE49-F238E27FC236}">
                <a16:creationId xmlns:a16="http://schemas.microsoft.com/office/drawing/2014/main" id="{CA415BAB-3117-FEE6-AE3E-8B32D1E9C66A}"/>
              </a:ext>
            </a:extLst>
          </p:cNvPr>
          <p:cNvSpPr>
            <a:spLocks noGrp="1"/>
          </p:cNvSpPr>
          <p:nvPr>
            <p:ph type="ctrTitle" hasCustomPrompt="1"/>
          </p:nvPr>
        </p:nvSpPr>
        <p:spPr>
          <a:xfrm>
            <a:off x="356733" y="1139320"/>
            <a:ext cx="4611507" cy="2262113"/>
          </a:xfrm>
        </p:spPr>
        <p:txBody>
          <a:bodyPr anchor="b"/>
          <a:lstStyle>
            <a:lvl1pPr algn="l">
              <a:defRPr sz="4075" b="1">
                <a:solidFill>
                  <a:schemeClr val="bg1"/>
                </a:solidFill>
              </a:defRPr>
            </a:lvl1pPr>
          </a:lstStyle>
          <a:p>
            <a:r>
              <a:rPr lang="en-US"/>
              <a:t>Click to add presentation title</a:t>
            </a:r>
          </a:p>
        </p:txBody>
      </p:sp>
      <p:sp>
        <p:nvSpPr>
          <p:cNvPr id="14" name="Subtitle 2">
            <a:extLst>
              <a:ext uri="{FF2B5EF4-FFF2-40B4-BE49-F238E27FC236}">
                <a16:creationId xmlns:a16="http://schemas.microsoft.com/office/drawing/2014/main" id="{C50C558D-B804-E04F-9F61-4CF1345CD935}"/>
              </a:ext>
            </a:extLst>
          </p:cNvPr>
          <p:cNvSpPr>
            <a:spLocks noGrp="1"/>
          </p:cNvSpPr>
          <p:nvPr>
            <p:ph type="subTitle" idx="1" hasCustomPrompt="1"/>
          </p:nvPr>
        </p:nvSpPr>
        <p:spPr>
          <a:xfrm>
            <a:off x="356733" y="3842066"/>
            <a:ext cx="4163422" cy="436822"/>
          </a:xfrm>
        </p:spPr>
        <p:txBody>
          <a:bodyPr anchor="t"/>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US"/>
              <a:t>Click to add subtext</a:t>
            </a:r>
          </a:p>
        </p:txBody>
      </p:sp>
      <p:cxnSp>
        <p:nvCxnSpPr>
          <p:cNvPr id="15" name="Straight Connector 14">
            <a:extLst>
              <a:ext uri="{FF2B5EF4-FFF2-40B4-BE49-F238E27FC236}">
                <a16:creationId xmlns:a16="http://schemas.microsoft.com/office/drawing/2014/main" id="{CCCB03F0-A3C9-7EE9-562E-0CBA0909B663}"/>
              </a:ext>
            </a:extLst>
          </p:cNvPr>
          <p:cNvCxnSpPr>
            <a:cxnSpLocks/>
          </p:cNvCxnSpPr>
          <p:nvPr userDrawn="1"/>
        </p:nvCxnSpPr>
        <p:spPr>
          <a:xfrm>
            <a:off x="452834" y="3621749"/>
            <a:ext cx="323453"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7404D012-4A12-C79C-7D6E-C241CD2FE64F}"/>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356732" y="5258812"/>
            <a:ext cx="1655484" cy="544565"/>
          </a:xfrm>
          <a:prstGeom prst="rect">
            <a:avLst/>
          </a:prstGeom>
        </p:spPr>
      </p:pic>
    </p:spTree>
    <p:extLst>
      <p:ext uri="{BB962C8B-B14F-4D97-AF65-F5344CB8AC3E}">
        <p14:creationId xmlns:p14="http://schemas.microsoft.com/office/powerpoint/2010/main" val="29093730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8F4B81E-1849-4FA2-BAFD-4A7D7D936FA8}"/>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232197" y="516743"/>
            <a:ext cx="1923240" cy="5154325"/>
          </a:xfrm>
          <a:prstGeom prst="rect">
            <a:avLst/>
          </a:prstGeom>
        </p:spPr>
      </p:pic>
      <p:sp>
        <p:nvSpPr>
          <p:cNvPr id="3" name="Freeform: Shape 2">
            <a:extLst>
              <a:ext uri="{FF2B5EF4-FFF2-40B4-BE49-F238E27FC236}">
                <a16:creationId xmlns:a16="http://schemas.microsoft.com/office/drawing/2014/main" id="{681A3007-73D6-4D97-900B-C5DD5567B745}"/>
              </a:ext>
            </a:extLst>
          </p:cNvPr>
          <p:cNvSpPr/>
          <p:nvPr userDrawn="1"/>
        </p:nvSpPr>
        <p:spPr>
          <a:xfrm>
            <a:off x="5324235" y="678501"/>
            <a:ext cx="1739165" cy="4830801"/>
          </a:xfrm>
          <a:custGeom>
            <a:avLst/>
            <a:gdLst>
              <a:gd name="connsiteX0" fmla="*/ 1181957 w 1284541"/>
              <a:gd name="connsiteY0" fmla="*/ 0 h 2715577"/>
              <a:gd name="connsiteX1" fmla="*/ 1015937 w 1284541"/>
              <a:gd name="connsiteY1" fmla="*/ 0 h 2715577"/>
              <a:gd name="connsiteX2" fmla="*/ 983742 w 1284541"/>
              <a:gd name="connsiteY2" fmla="*/ 32195 h 2715577"/>
              <a:gd name="connsiteX3" fmla="*/ 983742 w 1284541"/>
              <a:gd name="connsiteY3" fmla="*/ 53150 h 2715577"/>
              <a:gd name="connsiteX4" fmla="*/ 907923 w 1284541"/>
              <a:gd name="connsiteY4" fmla="*/ 128968 h 2715577"/>
              <a:gd name="connsiteX5" fmla="*/ 376618 w 1284541"/>
              <a:gd name="connsiteY5" fmla="*/ 128968 h 2715577"/>
              <a:gd name="connsiteX6" fmla="*/ 300800 w 1284541"/>
              <a:gd name="connsiteY6" fmla="*/ 53150 h 2715577"/>
              <a:gd name="connsiteX7" fmla="*/ 300800 w 1284541"/>
              <a:gd name="connsiteY7" fmla="*/ 32195 h 2715577"/>
              <a:gd name="connsiteX8" fmla="*/ 268605 w 1284541"/>
              <a:gd name="connsiteY8" fmla="*/ 0 h 2715577"/>
              <a:gd name="connsiteX9" fmla="*/ 102584 w 1284541"/>
              <a:gd name="connsiteY9" fmla="*/ 0 h 2715577"/>
              <a:gd name="connsiteX10" fmla="*/ 0 w 1284541"/>
              <a:gd name="connsiteY10" fmla="*/ 102584 h 2715577"/>
              <a:gd name="connsiteX11" fmla="*/ 0 w 1284541"/>
              <a:gd name="connsiteY11" fmla="*/ 2612993 h 2715577"/>
              <a:gd name="connsiteX12" fmla="*/ 102584 w 1284541"/>
              <a:gd name="connsiteY12" fmla="*/ 2715578 h 2715577"/>
              <a:gd name="connsiteX13" fmla="*/ 1181957 w 1284541"/>
              <a:gd name="connsiteY13" fmla="*/ 2715578 h 2715577"/>
              <a:gd name="connsiteX14" fmla="*/ 1284542 w 1284541"/>
              <a:gd name="connsiteY14" fmla="*/ 2612993 h 2715577"/>
              <a:gd name="connsiteX15" fmla="*/ 1284542 w 1284541"/>
              <a:gd name="connsiteY15" fmla="*/ 102584 h 2715577"/>
              <a:gd name="connsiteX16" fmla="*/ 1181957 w 1284541"/>
              <a:gd name="connsiteY16" fmla="*/ 0 h 271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4541" h="2715577">
                <a:moveTo>
                  <a:pt x="1181957" y="0"/>
                </a:moveTo>
                <a:lnTo>
                  <a:pt x="1015937" y="0"/>
                </a:lnTo>
                <a:cubicBezTo>
                  <a:pt x="998125" y="0"/>
                  <a:pt x="983742" y="14383"/>
                  <a:pt x="983742" y="32195"/>
                </a:cubicBezTo>
                <a:lnTo>
                  <a:pt x="983742" y="53150"/>
                </a:lnTo>
                <a:cubicBezTo>
                  <a:pt x="983742" y="95059"/>
                  <a:pt x="949833" y="128968"/>
                  <a:pt x="907923" y="128968"/>
                </a:cubicBezTo>
                <a:lnTo>
                  <a:pt x="376618" y="128968"/>
                </a:lnTo>
                <a:cubicBezTo>
                  <a:pt x="334709" y="128968"/>
                  <a:pt x="300800" y="94964"/>
                  <a:pt x="300800" y="53150"/>
                </a:cubicBezTo>
                <a:lnTo>
                  <a:pt x="300800" y="32195"/>
                </a:lnTo>
                <a:cubicBezTo>
                  <a:pt x="300800" y="14383"/>
                  <a:pt x="286417" y="0"/>
                  <a:pt x="268605" y="0"/>
                </a:cubicBezTo>
                <a:lnTo>
                  <a:pt x="102584" y="0"/>
                </a:lnTo>
                <a:cubicBezTo>
                  <a:pt x="46006" y="0"/>
                  <a:pt x="0" y="46006"/>
                  <a:pt x="0" y="102584"/>
                </a:cubicBezTo>
                <a:lnTo>
                  <a:pt x="0" y="2612993"/>
                </a:lnTo>
                <a:cubicBezTo>
                  <a:pt x="0" y="2669572"/>
                  <a:pt x="46006" y="2715578"/>
                  <a:pt x="102584" y="2715578"/>
                </a:cubicBezTo>
                <a:lnTo>
                  <a:pt x="1181957" y="2715578"/>
                </a:lnTo>
                <a:cubicBezTo>
                  <a:pt x="1238536" y="2715578"/>
                  <a:pt x="1284542" y="2669572"/>
                  <a:pt x="1284542" y="2612993"/>
                </a:cubicBezTo>
                <a:lnTo>
                  <a:pt x="1284542" y="102584"/>
                </a:lnTo>
                <a:cubicBezTo>
                  <a:pt x="1284542" y="46006"/>
                  <a:pt x="1238536" y="0"/>
                  <a:pt x="1181957" y="0"/>
                </a:cubicBezTo>
                <a:close/>
              </a:path>
            </a:pathLst>
          </a:custGeom>
          <a:solidFill>
            <a:srgbClr val="FFFFFF"/>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DC5C89F8-359C-447D-8D68-2009CC52562B}"/>
              </a:ext>
            </a:extLst>
          </p:cNvPr>
          <p:cNvSpPr/>
          <p:nvPr userDrawn="1"/>
        </p:nvSpPr>
        <p:spPr>
          <a:xfrm>
            <a:off x="5324235" y="1901367"/>
            <a:ext cx="1739036" cy="3056740"/>
          </a:xfrm>
          <a:custGeom>
            <a:avLst/>
            <a:gdLst>
              <a:gd name="connsiteX0" fmla="*/ 0 w 1284446"/>
              <a:gd name="connsiteY0" fmla="*/ 0 h 1718310"/>
              <a:gd name="connsiteX1" fmla="*/ 1284446 w 1284446"/>
              <a:gd name="connsiteY1" fmla="*/ 0 h 1718310"/>
              <a:gd name="connsiteX2" fmla="*/ 1284446 w 1284446"/>
              <a:gd name="connsiteY2" fmla="*/ 1718310 h 1718310"/>
              <a:gd name="connsiteX3" fmla="*/ 0 w 1284446"/>
              <a:gd name="connsiteY3" fmla="*/ 1718310 h 1718310"/>
            </a:gdLst>
            <a:ahLst/>
            <a:cxnLst>
              <a:cxn ang="0">
                <a:pos x="connsiteX0" y="connsiteY0"/>
              </a:cxn>
              <a:cxn ang="0">
                <a:pos x="connsiteX1" y="connsiteY1"/>
              </a:cxn>
              <a:cxn ang="0">
                <a:pos x="connsiteX2" y="connsiteY2"/>
              </a:cxn>
              <a:cxn ang="0">
                <a:pos x="connsiteX3" y="connsiteY3"/>
              </a:cxn>
            </a:cxnLst>
            <a:rect l="l" t="t" r="r" b="b"/>
            <a:pathLst>
              <a:path w="1284446" h="1718310">
                <a:moveTo>
                  <a:pt x="0" y="0"/>
                </a:moveTo>
                <a:lnTo>
                  <a:pt x="1284446" y="0"/>
                </a:lnTo>
                <a:lnTo>
                  <a:pt x="1284446" y="1718310"/>
                </a:lnTo>
                <a:lnTo>
                  <a:pt x="0" y="1718310"/>
                </a:lnTo>
                <a:close/>
              </a:path>
            </a:pathLst>
          </a:custGeom>
          <a:solidFill>
            <a:srgbClr val="FFFFFF"/>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849E56D-B33C-4F6B-8105-8DD63B72A4A6}"/>
              </a:ext>
            </a:extLst>
          </p:cNvPr>
          <p:cNvSpPr/>
          <p:nvPr userDrawn="1"/>
        </p:nvSpPr>
        <p:spPr>
          <a:xfrm>
            <a:off x="5376592" y="2061998"/>
            <a:ext cx="174871" cy="229762"/>
          </a:xfrm>
          <a:custGeom>
            <a:avLst/>
            <a:gdLst>
              <a:gd name="connsiteX0" fmla="*/ 64579 w 129159"/>
              <a:gd name="connsiteY0" fmla="*/ 129159 h 129158"/>
              <a:gd name="connsiteX1" fmla="*/ 0 w 129159"/>
              <a:gd name="connsiteY1" fmla="*/ 64579 h 129158"/>
              <a:gd name="connsiteX2" fmla="*/ 64579 w 129159"/>
              <a:gd name="connsiteY2" fmla="*/ 0 h 129158"/>
              <a:gd name="connsiteX3" fmla="*/ 129159 w 129159"/>
              <a:gd name="connsiteY3" fmla="*/ 64579 h 129158"/>
              <a:gd name="connsiteX4" fmla="*/ 64579 w 129159"/>
              <a:gd name="connsiteY4" fmla="*/ 129159 h 129158"/>
              <a:gd name="connsiteX5" fmla="*/ 64579 w 129159"/>
              <a:gd name="connsiteY5" fmla="*/ 7429 h 129158"/>
              <a:gd name="connsiteX6" fmla="*/ 7334 w 129159"/>
              <a:gd name="connsiteY6" fmla="*/ 64675 h 129158"/>
              <a:gd name="connsiteX7" fmla="*/ 64579 w 129159"/>
              <a:gd name="connsiteY7" fmla="*/ 121920 h 129158"/>
              <a:gd name="connsiteX8" fmla="*/ 121825 w 129159"/>
              <a:gd name="connsiteY8" fmla="*/ 64675 h 129158"/>
              <a:gd name="connsiteX9" fmla="*/ 64579 w 129159"/>
              <a:gd name="connsiteY9" fmla="*/ 7429 h 1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159" h="129158">
                <a:moveTo>
                  <a:pt x="64579" y="129159"/>
                </a:moveTo>
                <a:cubicBezTo>
                  <a:pt x="28956" y="129159"/>
                  <a:pt x="0" y="100203"/>
                  <a:pt x="0" y="64579"/>
                </a:cubicBezTo>
                <a:cubicBezTo>
                  <a:pt x="0" y="28956"/>
                  <a:pt x="28956" y="0"/>
                  <a:pt x="64579" y="0"/>
                </a:cubicBezTo>
                <a:cubicBezTo>
                  <a:pt x="100203" y="0"/>
                  <a:pt x="129159" y="28956"/>
                  <a:pt x="129159" y="64579"/>
                </a:cubicBezTo>
                <a:cubicBezTo>
                  <a:pt x="129159" y="100203"/>
                  <a:pt x="100203" y="129159"/>
                  <a:pt x="64579" y="129159"/>
                </a:cubicBezTo>
                <a:close/>
                <a:moveTo>
                  <a:pt x="64579" y="7429"/>
                </a:moveTo>
                <a:cubicBezTo>
                  <a:pt x="33052" y="7429"/>
                  <a:pt x="7334" y="33147"/>
                  <a:pt x="7334" y="64675"/>
                </a:cubicBezTo>
                <a:cubicBezTo>
                  <a:pt x="7334" y="96202"/>
                  <a:pt x="33052" y="121920"/>
                  <a:pt x="64579" y="121920"/>
                </a:cubicBezTo>
                <a:cubicBezTo>
                  <a:pt x="96107" y="121920"/>
                  <a:pt x="121825" y="96202"/>
                  <a:pt x="121825" y="64675"/>
                </a:cubicBezTo>
                <a:cubicBezTo>
                  <a:pt x="121825" y="33052"/>
                  <a:pt x="96202" y="7429"/>
                  <a:pt x="64579" y="7429"/>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grpSp>
        <p:nvGrpSpPr>
          <p:cNvPr id="20" name="Graphic 4">
            <a:extLst>
              <a:ext uri="{FF2B5EF4-FFF2-40B4-BE49-F238E27FC236}">
                <a16:creationId xmlns:a16="http://schemas.microsoft.com/office/drawing/2014/main" id="{A132A33E-1537-4DC8-9DF2-7C6A1D955096}"/>
              </a:ext>
            </a:extLst>
          </p:cNvPr>
          <p:cNvGrpSpPr/>
          <p:nvPr userDrawn="1"/>
        </p:nvGrpSpPr>
        <p:grpSpPr>
          <a:xfrm>
            <a:off x="6940114" y="2128598"/>
            <a:ext cx="16505" cy="96740"/>
            <a:chOff x="6647116" y="2843218"/>
            <a:chExt cx="12191" cy="54381"/>
          </a:xfrm>
          <a:solidFill>
            <a:srgbClr val="454B60"/>
          </a:solidFill>
        </p:grpSpPr>
        <p:sp>
          <p:nvSpPr>
            <p:cNvPr id="21" name="Freeform: Shape 20">
              <a:extLst>
                <a:ext uri="{FF2B5EF4-FFF2-40B4-BE49-F238E27FC236}">
                  <a16:creationId xmlns:a16="http://schemas.microsoft.com/office/drawing/2014/main" id="{3A19764D-A88C-4562-950A-4D39F4BF98F6}"/>
                </a:ext>
              </a:extLst>
            </p:cNvPr>
            <p:cNvSpPr/>
            <p:nvPr/>
          </p:nvSpPr>
          <p:spPr>
            <a:xfrm>
              <a:off x="6647116" y="2843218"/>
              <a:ext cx="12191" cy="12191"/>
            </a:xfrm>
            <a:custGeom>
              <a:avLst/>
              <a:gdLst>
                <a:gd name="connsiteX0" fmla="*/ 12192 w 12191"/>
                <a:gd name="connsiteY0" fmla="*/ 6096 h 12191"/>
                <a:gd name="connsiteX1" fmla="*/ 6096 w 12191"/>
                <a:gd name="connsiteY1" fmla="*/ 12192 h 12191"/>
                <a:gd name="connsiteX2" fmla="*/ 0 w 12191"/>
                <a:gd name="connsiteY2" fmla="*/ 6096 h 12191"/>
                <a:gd name="connsiteX3" fmla="*/ 6096 w 12191"/>
                <a:gd name="connsiteY3" fmla="*/ 0 h 12191"/>
                <a:gd name="connsiteX4" fmla="*/ 12192 w 12191"/>
                <a:gd name="connsiteY4" fmla="*/ 6096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2191">
                  <a:moveTo>
                    <a:pt x="12192" y="6096"/>
                  </a:moveTo>
                  <a:cubicBezTo>
                    <a:pt x="12192" y="9430"/>
                    <a:pt x="9430" y="12192"/>
                    <a:pt x="6096" y="12192"/>
                  </a:cubicBezTo>
                  <a:cubicBezTo>
                    <a:pt x="2762" y="12192"/>
                    <a:pt x="0" y="9430"/>
                    <a:pt x="0" y="6096"/>
                  </a:cubicBezTo>
                  <a:cubicBezTo>
                    <a:pt x="0" y="2762"/>
                    <a:pt x="2762" y="0"/>
                    <a:pt x="6096" y="0"/>
                  </a:cubicBezTo>
                  <a:cubicBezTo>
                    <a:pt x="9525" y="95"/>
                    <a:pt x="12192" y="2762"/>
                    <a:pt x="12192" y="6096"/>
                  </a:cubicBezTo>
                  <a:close/>
                </a:path>
              </a:pathLst>
            </a:custGeom>
            <a:solidFill>
              <a:srgbClr val="454B6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F6C69F1-E992-45CF-8A79-5431D2FF3770}"/>
                </a:ext>
              </a:extLst>
            </p:cNvPr>
            <p:cNvSpPr/>
            <p:nvPr/>
          </p:nvSpPr>
          <p:spPr>
            <a:xfrm>
              <a:off x="6647116" y="2864343"/>
              <a:ext cx="12191" cy="12191"/>
            </a:xfrm>
            <a:custGeom>
              <a:avLst/>
              <a:gdLst>
                <a:gd name="connsiteX0" fmla="*/ 12192 w 12191"/>
                <a:gd name="connsiteY0" fmla="*/ 6096 h 12191"/>
                <a:gd name="connsiteX1" fmla="*/ 6096 w 12191"/>
                <a:gd name="connsiteY1" fmla="*/ 12192 h 12191"/>
                <a:gd name="connsiteX2" fmla="*/ 0 w 12191"/>
                <a:gd name="connsiteY2" fmla="*/ 6096 h 12191"/>
                <a:gd name="connsiteX3" fmla="*/ 6096 w 12191"/>
                <a:gd name="connsiteY3" fmla="*/ 0 h 12191"/>
                <a:gd name="connsiteX4" fmla="*/ 12192 w 12191"/>
                <a:gd name="connsiteY4" fmla="*/ 6096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2191">
                  <a:moveTo>
                    <a:pt x="12192" y="6096"/>
                  </a:moveTo>
                  <a:cubicBezTo>
                    <a:pt x="12192" y="9430"/>
                    <a:pt x="9430" y="12192"/>
                    <a:pt x="6096" y="12192"/>
                  </a:cubicBezTo>
                  <a:cubicBezTo>
                    <a:pt x="2762" y="12192"/>
                    <a:pt x="0" y="9430"/>
                    <a:pt x="0" y="6096"/>
                  </a:cubicBezTo>
                  <a:cubicBezTo>
                    <a:pt x="0" y="2762"/>
                    <a:pt x="2762" y="0"/>
                    <a:pt x="6096" y="0"/>
                  </a:cubicBezTo>
                  <a:cubicBezTo>
                    <a:pt x="9525" y="0"/>
                    <a:pt x="12192" y="2667"/>
                    <a:pt x="12192" y="6096"/>
                  </a:cubicBezTo>
                  <a:close/>
                </a:path>
              </a:pathLst>
            </a:custGeom>
            <a:solidFill>
              <a:srgbClr val="454B6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52F361B-DD0F-4664-BF15-002A0CE98785}"/>
                </a:ext>
              </a:extLst>
            </p:cNvPr>
            <p:cNvSpPr/>
            <p:nvPr/>
          </p:nvSpPr>
          <p:spPr>
            <a:xfrm>
              <a:off x="6647116" y="2885408"/>
              <a:ext cx="12191" cy="12191"/>
            </a:xfrm>
            <a:custGeom>
              <a:avLst/>
              <a:gdLst>
                <a:gd name="connsiteX0" fmla="*/ 12192 w 12191"/>
                <a:gd name="connsiteY0" fmla="*/ 6096 h 12191"/>
                <a:gd name="connsiteX1" fmla="*/ 6096 w 12191"/>
                <a:gd name="connsiteY1" fmla="*/ 12192 h 12191"/>
                <a:gd name="connsiteX2" fmla="*/ 0 w 12191"/>
                <a:gd name="connsiteY2" fmla="*/ 6096 h 12191"/>
                <a:gd name="connsiteX3" fmla="*/ 6096 w 12191"/>
                <a:gd name="connsiteY3" fmla="*/ 0 h 12191"/>
                <a:gd name="connsiteX4" fmla="*/ 12192 w 12191"/>
                <a:gd name="connsiteY4" fmla="*/ 6096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2191">
                  <a:moveTo>
                    <a:pt x="12192" y="6096"/>
                  </a:moveTo>
                  <a:cubicBezTo>
                    <a:pt x="12192" y="9430"/>
                    <a:pt x="9430" y="12192"/>
                    <a:pt x="6096" y="12192"/>
                  </a:cubicBezTo>
                  <a:cubicBezTo>
                    <a:pt x="2762" y="12192"/>
                    <a:pt x="0" y="9430"/>
                    <a:pt x="0" y="6096"/>
                  </a:cubicBezTo>
                  <a:cubicBezTo>
                    <a:pt x="0" y="2762"/>
                    <a:pt x="2762" y="0"/>
                    <a:pt x="6096" y="0"/>
                  </a:cubicBezTo>
                  <a:cubicBezTo>
                    <a:pt x="9525" y="0"/>
                    <a:pt x="12192" y="2667"/>
                    <a:pt x="12192" y="6096"/>
                  </a:cubicBezTo>
                  <a:close/>
                </a:path>
              </a:pathLst>
            </a:custGeom>
            <a:solidFill>
              <a:srgbClr val="454B60"/>
            </a:solidFill>
            <a:ln w="9525" cap="flat">
              <a:noFill/>
              <a:prstDash val="solid"/>
              <a:miter/>
            </a:ln>
          </p:spPr>
          <p:txBody>
            <a:bodyPr rtlCol="0" anchor="ctr"/>
            <a:lstStyle/>
            <a:p>
              <a:endParaRPr lang="en-US"/>
            </a:p>
          </p:txBody>
        </p:sp>
      </p:grpSp>
      <p:sp>
        <p:nvSpPr>
          <p:cNvPr id="30" name="Freeform: Shape 29">
            <a:extLst>
              <a:ext uri="{FF2B5EF4-FFF2-40B4-BE49-F238E27FC236}">
                <a16:creationId xmlns:a16="http://schemas.microsoft.com/office/drawing/2014/main" id="{5DEC8516-1F4E-4849-B55E-50C66B34CC42}"/>
              </a:ext>
            </a:extLst>
          </p:cNvPr>
          <p:cNvSpPr/>
          <p:nvPr userDrawn="1"/>
        </p:nvSpPr>
        <p:spPr>
          <a:xfrm>
            <a:off x="5787334" y="1275108"/>
            <a:ext cx="361220" cy="474436"/>
          </a:xfrm>
          <a:custGeom>
            <a:avLst/>
            <a:gdLst>
              <a:gd name="connsiteX0" fmla="*/ 133350 w 266795"/>
              <a:gd name="connsiteY0" fmla="*/ 266700 h 266699"/>
              <a:gd name="connsiteX1" fmla="*/ 0 w 266795"/>
              <a:gd name="connsiteY1" fmla="*/ 133350 h 266699"/>
              <a:gd name="connsiteX2" fmla="*/ 133350 w 266795"/>
              <a:gd name="connsiteY2" fmla="*/ 0 h 266699"/>
              <a:gd name="connsiteX3" fmla="*/ 266795 w 266795"/>
              <a:gd name="connsiteY3" fmla="*/ 133350 h 266699"/>
              <a:gd name="connsiteX4" fmla="*/ 133350 w 266795"/>
              <a:gd name="connsiteY4" fmla="*/ 266700 h 266699"/>
              <a:gd name="connsiteX5" fmla="*/ 133350 w 266795"/>
              <a:gd name="connsiteY5" fmla="*/ 6477 h 266699"/>
              <a:gd name="connsiteX6" fmla="*/ 6477 w 266795"/>
              <a:gd name="connsiteY6" fmla="*/ 133350 h 266699"/>
              <a:gd name="connsiteX7" fmla="*/ 133350 w 266795"/>
              <a:gd name="connsiteY7" fmla="*/ 260223 h 266699"/>
              <a:gd name="connsiteX8" fmla="*/ 260223 w 266795"/>
              <a:gd name="connsiteY8" fmla="*/ 133350 h 266699"/>
              <a:gd name="connsiteX9" fmla="*/ 133350 w 266795"/>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95" h="266699">
                <a:moveTo>
                  <a:pt x="133350" y="266700"/>
                </a:moveTo>
                <a:cubicBezTo>
                  <a:pt x="59817" y="266700"/>
                  <a:pt x="0" y="206883"/>
                  <a:pt x="0" y="133350"/>
                </a:cubicBezTo>
                <a:cubicBezTo>
                  <a:pt x="0" y="59817"/>
                  <a:pt x="59817" y="0"/>
                  <a:pt x="133350" y="0"/>
                </a:cubicBezTo>
                <a:cubicBezTo>
                  <a:pt x="206883" y="0"/>
                  <a:pt x="266795" y="59817"/>
                  <a:pt x="266795" y="133350"/>
                </a:cubicBezTo>
                <a:cubicBezTo>
                  <a:pt x="266700" y="206883"/>
                  <a:pt x="206883" y="266700"/>
                  <a:pt x="133350" y="266700"/>
                </a:cubicBezTo>
                <a:close/>
                <a:moveTo>
                  <a:pt x="133350" y="6477"/>
                </a:moveTo>
                <a:cubicBezTo>
                  <a:pt x="63341" y="6477"/>
                  <a:pt x="6477" y="63437"/>
                  <a:pt x="6477" y="133350"/>
                </a:cubicBezTo>
                <a:cubicBezTo>
                  <a:pt x="6477" y="203359"/>
                  <a:pt x="63437" y="260223"/>
                  <a:pt x="133350" y="260223"/>
                </a:cubicBezTo>
                <a:cubicBezTo>
                  <a:pt x="203359" y="260223"/>
                  <a:pt x="260223" y="203264"/>
                  <a:pt x="260223" y="133350"/>
                </a:cubicBezTo>
                <a:cubicBezTo>
                  <a:pt x="260223" y="63341"/>
                  <a:pt x="203359"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sp>
        <p:nvSpPr>
          <p:cNvPr id="31" name="Freeform: Shape 30">
            <a:extLst>
              <a:ext uri="{FF2B5EF4-FFF2-40B4-BE49-F238E27FC236}">
                <a16:creationId xmlns:a16="http://schemas.microsoft.com/office/drawing/2014/main" id="{5425E7F3-8685-40D7-9509-7EC26286A6A1}"/>
              </a:ext>
            </a:extLst>
          </p:cNvPr>
          <p:cNvSpPr/>
          <p:nvPr userDrawn="1"/>
        </p:nvSpPr>
        <p:spPr>
          <a:xfrm>
            <a:off x="5370919" y="1275108"/>
            <a:ext cx="361091" cy="474436"/>
          </a:xfrm>
          <a:custGeom>
            <a:avLst/>
            <a:gdLst>
              <a:gd name="connsiteX0" fmla="*/ 133350 w 266700"/>
              <a:gd name="connsiteY0" fmla="*/ 266700 h 266699"/>
              <a:gd name="connsiteX1" fmla="*/ 0 w 266700"/>
              <a:gd name="connsiteY1" fmla="*/ 133350 h 266699"/>
              <a:gd name="connsiteX2" fmla="*/ 133350 w 266700"/>
              <a:gd name="connsiteY2" fmla="*/ 0 h 266699"/>
              <a:gd name="connsiteX3" fmla="*/ 266700 w 266700"/>
              <a:gd name="connsiteY3" fmla="*/ 133350 h 266699"/>
              <a:gd name="connsiteX4" fmla="*/ 133350 w 266700"/>
              <a:gd name="connsiteY4" fmla="*/ 266700 h 266699"/>
              <a:gd name="connsiteX5" fmla="*/ 133350 w 266700"/>
              <a:gd name="connsiteY5" fmla="*/ 6477 h 266699"/>
              <a:gd name="connsiteX6" fmla="*/ 6477 w 266700"/>
              <a:gd name="connsiteY6" fmla="*/ 133350 h 266699"/>
              <a:gd name="connsiteX7" fmla="*/ 133350 w 266700"/>
              <a:gd name="connsiteY7" fmla="*/ 260223 h 266699"/>
              <a:gd name="connsiteX8" fmla="*/ 260223 w 266700"/>
              <a:gd name="connsiteY8" fmla="*/ 133350 h 266699"/>
              <a:gd name="connsiteX9" fmla="*/ 133350 w 266700"/>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266699">
                <a:moveTo>
                  <a:pt x="133350" y="266700"/>
                </a:moveTo>
                <a:cubicBezTo>
                  <a:pt x="59817" y="266700"/>
                  <a:pt x="0" y="206883"/>
                  <a:pt x="0" y="133350"/>
                </a:cubicBezTo>
                <a:cubicBezTo>
                  <a:pt x="0" y="59817"/>
                  <a:pt x="59817" y="0"/>
                  <a:pt x="133350" y="0"/>
                </a:cubicBezTo>
                <a:cubicBezTo>
                  <a:pt x="206883" y="0"/>
                  <a:pt x="266700" y="59817"/>
                  <a:pt x="266700" y="133350"/>
                </a:cubicBezTo>
                <a:cubicBezTo>
                  <a:pt x="266795" y="206883"/>
                  <a:pt x="206883" y="266700"/>
                  <a:pt x="133350" y="266700"/>
                </a:cubicBezTo>
                <a:close/>
                <a:moveTo>
                  <a:pt x="133350" y="6477"/>
                </a:moveTo>
                <a:cubicBezTo>
                  <a:pt x="63341" y="6477"/>
                  <a:pt x="6477" y="63437"/>
                  <a:pt x="6477" y="133350"/>
                </a:cubicBezTo>
                <a:cubicBezTo>
                  <a:pt x="6477" y="203359"/>
                  <a:pt x="63437" y="260223"/>
                  <a:pt x="133350" y="260223"/>
                </a:cubicBezTo>
                <a:cubicBezTo>
                  <a:pt x="203359" y="260223"/>
                  <a:pt x="260223" y="203264"/>
                  <a:pt x="260223" y="133350"/>
                </a:cubicBezTo>
                <a:cubicBezTo>
                  <a:pt x="260223" y="63341"/>
                  <a:pt x="203359"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E9BED7E-0FB7-4EB1-B7DA-86E045AB204D}"/>
              </a:ext>
            </a:extLst>
          </p:cNvPr>
          <p:cNvSpPr/>
          <p:nvPr userDrawn="1"/>
        </p:nvSpPr>
        <p:spPr>
          <a:xfrm>
            <a:off x="6203748" y="1275108"/>
            <a:ext cx="361220" cy="474436"/>
          </a:xfrm>
          <a:custGeom>
            <a:avLst/>
            <a:gdLst>
              <a:gd name="connsiteX0" fmla="*/ 133350 w 266795"/>
              <a:gd name="connsiteY0" fmla="*/ 266700 h 266699"/>
              <a:gd name="connsiteX1" fmla="*/ 0 w 266795"/>
              <a:gd name="connsiteY1" fmla="*/ 133350 h 266699"/>
              <a:gd name="connsiteX2" fmla="*/ 133350 w 266795"/>
              <a:gd name="connsiteY2" fmla="*/ 0 h 266699"/>
              <a:gd name="connsiteX3" fmla="*/ 266795 w 266795"/>
              <a:gd name="connsiteY3" fmla="*/ 133350 h 266699"/>
              <a:gd name="connsiteX4" fmla="*/ 133350 w 266795"/>
              <a:gd name="connsiteY4" fmla="*/ 266700 h 266699"/>
              <a:gd name="connsiteX5" fmla="*/ 133350 w 266795"/>
              <a:gd name="connsiteY5" fmla="*/ 6477 h 266699"/>
              <a:gd name="connsiteX6" fmla="*/ 6477 w 266795"/>
              <a:gd name="connsiteY6" fmla="*/ 133350 h 266699"/>
              <a:gd name="connsiteX7" fmla="*/ 133350 w 266795"/>
              <a:gd name="connsiteY7" fmla="*/ 260223 h 266699"/>
              <a:gd name="connsiteX8" fmla="*/ 260223 w 266795"/>
              <a:gd name="connsiteY8" fmla="*/ 133350 h 266699"/>
              <a:gd name="connsiteX9" fmla="*/ 133350 w 266795"/>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95" h="266699">
                <a:moveTo>
                  <a:pt x="133350" y="266700"/>
                </a:moveTo>
                <a:cubicBezTo>
                  <a:pt x="59817" y="266700"/>
                  <a:pt x="0" y="206883"/>
                  <a:pt x="0" y="133350"/>
                </a:cubicBezTo>
                <a:cubicBezTo>
                  <a:pt x="0" y="59817"/>
                  <a:pt x="59817" y="0"/>
                  <a:pt x="133350" y="0"/>
                </a:cubicBezTo>
                <a:cubicBezTo>
                  <a:pt x="206883" y="0"/>
                  <a:pt x="266795" y="59817"/>
                  <a:pt x="266795" y="133350"/>
                </a:cubicBezTo>
                <a:cubicBezTo>
                  <a:pt x="266795" y="206883"/>
                  <a:pt x="206978" y="266700"/>
                  <a:pt x="133350" y="266700"/>
                </a:cubicBezTo>
                <a:close/>
                <a:moveTo>
                  <a:pt x="133350" y="6477"/>
                </a:moveTo>
                <a:cubicBezTo>
                  <a:pt x="63436" y="6477"/>
                  <a:pt x="6477" y="63437"/>
                  <a:pt x="6477" y="133350"/>
                </a:cubicBezTo>
                <a:cubicBezTo>
                  <a:pt x="6477" y="203359"/>
                  <a:pt x="63436" y="260223"/>
                  <a:pt x="133350" y="260223"/>
                </a:cubicBezTo>
                <a:cubicBezTo>
                  <a:pt x="203359" y="260223"/>
                  <a:pt x="260223" y="203264"/>
                  <a:pt x="260223" y="133350"/>
                </a:cubicBezTo>
                <a:cubicBezTo>
                  <a:pt x="260318" y="63341"/>
                  <a:pt x="203359"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sp>
        <p:nvSpPr>
          <p:cNvPr id="33" name="Freeform: Shape 32">
            <a:extLst>
              <a:ext uri="{FF2B5EF4-FFF2-40B4-BE49-F238E27FC236}">
                <a16:creationId xmlns:a16="http://schemas.microsoft.com/office/drawing/2014/main" id="{0E62038E-08D2-4D32-9A56-D452037EA0E7}"/>
              </a:ext>
            </a:extLst>
          </p:cNvPr>
          <p:cNvSpPr/>
          <p:nvPr userDrawn="1"/>
        </p:nvSpPr>
        <p:spPr>
          <a:xfrm>
            <a:off x="6620291" y="1275108"/>
            <a:ext cx="361091" cy="474436"/>
          </a:xfrm>
          <a:custGeom>
            <a:avLst/>
            <a:gdLst>
              <a:gd name="connsiteX0" fmla="*/ 133350 w 266700"/>
              <a:gd name="connsiteY0" fmla="*/ 266700 h 266699"/>
              <a:gd name="connsiteX1" fmla="*/ 0 w 266700"/>
              <a:gd name="connsiteY1" fmla="*/ 133350 h 266699"/>
              <a:gd name="connsiteX2" fmla="*/ 133350 w 266700"/>
              <a:gd name="connsiteY2" fmla="*/ 0 h 266699"/>
              <a:gd name="connsiteX3" fmla="*/ 266700 w 266700"/>
              <a:gd name="connsiteY3" fmla="*/ 133350 h 266699"/>
              <a:gd name="connsiteX4" fmla="*/ 133350 w 266700"/>
              <a:gd name="connsiteY4" fmla="*/ 266700 h 266699"/>
              <a:gd name="connsiteX5" fmla="*/ 133350 w 266700"/>
              <a:gd name="connsiteY5" fmla="*/ 6477 h 266699"/>
              <a:gd name="connsiteX6" fmla="*/ 6477 w 266700"/>
              <a:gd name="connsiteY6" fmla="*/ 133350 h 266699"/>
              <a:gd name="connsiteX7" fmla="*/ 133350 w 266700"/>
              <a:gd name="connsiteY7" fmla="*/ 260223 h 266699"/>
              <a:gd name="connsiteX8" fmla="*/ 260223 w 266700"/>
              <a:gd name="connsiteY8" fmla="*/ 133350 h 266699"/>
              <a:gd name="connsiteX9" fmla="*/ 133350 w 266700"/>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266699">
                <a:moveTo>
                  <a:pt x="133350" y="266700"/>
                </a:moveTo>
                <a:cubicBezTo>
                  <a:pt x="59817" y="266700"/>
                  <a:pt x="0" y="206883"/>
                  <a:pt x="0" y="133350"/>
                </a:cubicBezTo>
                <a:cubicBezTo>
                  <a:pt x="0" y="59817"/>
                  <a:pt x="59817" y="0"/>
                  <a:pt x="133350" y="0"/>
                </a:cubicBezTo>
                <a:cubicBezTo>
                  <a:pt x="206883" y="0"/>
                  <a:pt x="266700" y="59817"/>
                  <a:pt x="266700" y="133350"/>
                </a:cubicBezTo>
                <a:cubicBezTo>
                  <a:pt x="266700" y="206883"/>
                  <a:pt x="206883" y="266700"/>
                  <a:pt x="133350" y="266700"/>
                </a:cubicBezTo>
                <a:close/>
                <a:moveTo>
                  <a:pt x="133350" y="6477"/>
                </a:moveTo>
                <a:cubicBezTo>
                  <a:pt x="63341" y="6477"/>
                  <a:pt x="6477" y="63437"/>
                  <a:pt x="6477" y="133350"/>
                </a:cubicBezTo>
                <a:cubicBezTo>
                  <a:pt x="6477" y="203359"/>
                  <a:pt x="63437" y="260223"/>
                  <a:pt x="133350" y="260223"/>
                </a:cubicBezTo>
                <a:cubicBezTo>
                  <a:pt x="203359" y="260223"/>
                  <a:pt x="260223" y="203264"/>
                  <a:pt x="260223" y="133350"/>
                </a:cubicBezTo>
                <a:cubicBezTo>
                  <a:pt x="260223" y="63341"/>
                  <a:pt x="203263"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grpSp>
        <p:nvGrpSpPr>
          <p:cNvPr id="70" name="Group 69">
            <a:extLst>
              <a:ext uri="{FF2B5EF4-FFF2-40B4-BE49-F238E27FC236}">
                <a16:creationId xmlns:a16="http://schemas.microsoft.com/office/drawing/2014/main" id="{A4E8DF02-7027-4796-B0DA-8E14DC210AA0}"/>
              </a:ext>
            </a:extLst>
          </p:cNvPr>
          <p:cNvGrpSpPr/>
          <p:nvPr userDrawn="1"/>
        </p:nvGrpSpPr>
        <p:grpSpPr>
          <a:xfrm>
            <a:off x="5324235" y="720357"/>
            <a:ext cx="1739165" cy="529504"/>
            <a:chOff x="7732489" y="807248"/>
            <a:chExt cx="2560734" cy="593374"/>
          </a:xfrm>
        </p:grpSpPr>
        <p:sp>
          <p:nvSpPr>
            <p:cNvPr id="24" name="Freeform: Shape 23">
              <a:extLst>
                <a:ext uri="{FF2B5EF4-FFF2-40B4-BE49-F238E27FC236}">
                  <a16:creationId xmlns:a16="http://schemas.microsoft.com/office/drawing/2014/main" id="{B46C94EB-42B8-4399-A0A7-8B3D02A4F75F}"/>
                </a:ext>
              </a:extLst>
            </p:cNvPr>
            <p:cNvSpPr/>
            <p:nvPr userDrawn="1"/>
          </p:nvSpPr>
          <p:spPr>
            <a:xfrm>
              <a:off x="7732489" y="1381634"/>
              <a:ext cx="2560734" cy="18988"/>
            </a:xfrm>
            <a:custGeom>
              <a:avLst/>
              <a:gdLst>
                <a:gd name="connsiteX0" fmla="*/ 0 w 1284541"/>
                <a:gd name="connsiteY0" fmla="*/ 0 h 9525"/>
                <a:gd name="connsiteX1" fmla="*/ 1284542 w 1284541"/>
                <a:gd name="connsiteY1" fmla="*/ 0 h 9525"/>
              </a:gdLst>
              <a:ahLst/>
              <a:cxnLst>
                <a:cxn ang="0">
                  <a:pos x="connsiteX0" y="connsiteY0"/>
                </a:cxn>
                <a:cxn ang="0">
                  <a:pos x="connsiteX1" y="connsiteY1"/>
                </a:cxn>
              </a:cxnLst>
              <a:rect l="l" t="t" r="r" b="b"/>
              <a:pathLst>
                <a:path w="1284541" h="9525">
                  <a:moveTo>
                    <a:pt x="0" y="0"/>
                  </a:moveTo>
                  <a:lnTo>
                    <a:pt x="1284542" y="0"/>
                  </a:lnTo>
                </a:path>
              </a:pathLst>
            </a:custGeom>
            <a:ln w="2197" cap="flat">
              <a:solidFill>
                <a:srgbClr val="DCE0ED"/>
              </a:solidFill>
              <a:prstDash val="solid"/>
              <a:miter/>
            </a:ln>
          </p:spPr>
          <p:txBody>
            <a:bodyPr rtlCol="0" anchor="ctr"/>
            <a:lstStyle/>
            <a:p>
              <a:endParaRPr lang="en-US"/>
            </a:p>
          </p:txBody>
        </p:sp>
        <p:grpSp>
          <p:nvGrpSpPr>
            <p:cNvPr id="25" name="Graphic 4">
              <a:extLst>
                <a:ext uri="{FF2B5EF4-FFF2-40B4-BE49-F238E27FC236}">
                  <a16:creationId xmlns:a16="http://schemas.microsoft.com/office/drawing/2014/main" id="{339E1398-007A-4AD8-A70B-D2E38A184AA2}"/>
                </a:ext>
              </a:extLst>
            </p:cNvPr>
            <p:cNvGrpSpPr/>
            <p:nvPr userDrawn="1"/>
          </p:nvGrpSpPr>
          <p:grpSpPr>
            <a:xfrm>
              <a:off x="7961567" y="1112918"/>
              <a:ext cx="763999" cy="217539"/>
              <a:chOff x="5568545" y="2204925"/>
              <a:chExt cx="383245" cy="109124"/>
            </a:xfrm>
            <a:solidFill>
              <a:srgbClr val="1A1F2E"/>
            </a:solidFill>
          </p:grpSpPr>
          <p:sp>
            <p:nvSpPr>
              <p:cNvPr id="26" name="Freeform: Shape 25">
                <a:extLst>
                  <a:ext uri="{FF2B5EF4-FFF2-40B4-BE49-F238E27FC236}">
                    <a16:creationId xmlns:a16="http://schemas.microsoft.com/office/drawing/2014/main" id="{A9BF7D44-4088-4663-ABD7-EE93213D000A}"/>
                  </a:ext>
                </a:extLst>
              </p:cNvPr>
              <p:cNvSpPr/>
              <p:nvPr/>
            </p:nvSpPr>
            <p:spPr>
              <a:xfrm>
                <a:off x="5568545" y="2205244"/>
                <a:ext cx="30176" cy="82400"/>
              </a:xfrm>
              <a:custGeom>
                <a:avLst/>
                <a:gdLst>
                  <a:gd name="connsiteX0" fmla="*/ 19675 w 30176"/>
                  <a:gd name="connsiteY0" fmla="*/ 365 h 82400"/>
                  <a:gd name="connsiteX1" fmla="*/ 530 w 30176"/>
                  <a:gd name="connsiteY1" fmla="*/ 24558 h 82400"/>
                  <a:gd name="connsiteX2" fmla="*/ 12627 w 30176"/>
                  <a:gd name="connsiteY2" fmla="*/ 43513 h 82400"/>
                  <a:gd name="connsiteX3" fmla="*/ 9198 w 30176"/>
                  <a:gd name="connsiteY3" fmla="*/ 32654 h 82400"/>
                  <a:gd name="connsiteX4" fmla="*/ 18532 w 30176"/>
                  <a:gd name="connsiteY4" fmla="*/ 6842 h 82400"/>
                  <a:gd name="connsiteX5" fmla="*/ 19580 w 30176"/>
                  <a:gd name="connsiteY5" fmla="*/ 9509 h 82400"/>
                  <a:gd name="connsiteX6" fmla="*/ 19389 w 30176"/>
                  <a:gd name="connsiteY6" fmla="*/ 58658 h 82400"/>
                  <a:gd name="connsiteX7" fmla="*/ 18151 w 30176"/>
                  <a:gd name="connsiteY7" fmla="*/ 75803 h 82400"/>
                  <a:gd name="connsiteX8" fmla="*/ 17103 w 30176"/>
                  <a:gd name="connsiteY8" fmla="*/ 82184 h 82400"/>
                  <a:gd name="connsiteX9" fmla="*/ 25390 w 30176"/>
                  <a:gd name="connsiteY9" fmla="*/ 77136 h 82400"/>
                  <a:gd name="connsiteX10" fmla="*/ 29867 w 30176"/>
                  <a:gd name="connsiteY10" fmla="*/ 61515 h 82400"/>
                  <a:gd name="connsiteX11" fmla="*/ 30153 w 30176"/>
                  <a:gd name="connsiteY11" fmla="*/ 37131 h 82400"/>
                  <a:gd name="connsiteX12" fmla="*/ 30057 w 30176"/>
                  <a:gd name="connsiteY12" fmla="*/ 4079 h 82400"/>
                  <a:gd name="connsiteX13" fmla="*/ 19675 w 30176"/>
                  <a:gd name="connsiteY13" fmla="*/ 365 h 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176" h="82400">
                    <a:moveTo>
                      <a:pt x="19675" y="365"/>
                    </a:moveTo>
                    <a:cubicBezTo>
                      <a:pt x="11865" y="3698"/>
                      <a:pt x="3197" y="12938"/>
                      <a:pt x="530" y="24558"/>
                    </a:cubicBezTo>
                    <a:cubicBezTo>
                      <a:pt x="-2899" y="39322"/>
                      <a:pt x="11388" y="45513"/>
                      <a:pt x="12627" y="43513"/>
                    </a:cubicBezTo>
                    <a:cubicBezTo>
                      <a:pt x="14055" y="41132"/>
                      <a:pt x="10055" y="40274"/>
                      <a:pt x="9198" y="32654"/>
                    </a:cubicBezTo>
                    <a:cubicBezTo>
                      <a:pt x="8150" y="22748"/>
                      <a:pt x="12722" y="11699"/>
                      <a:pt x="18532" y="6842"/>
                    </a:cubicBezTo>
                    <a:cubicBezTo>
                      <a:pt x="19580" y="5984"/>
                      <a:pt x="19580" y="7223"/>
                      <a:pt x="19580" y="9509"/>
                    </a:cubicBezTo>
                    <a:cubicBezTo>
                      <a:pt x="19580" y="13700"/>
                      <a:pt x="19389" y="50847"/>
                      <a:pt x="19389" y="58658"/>
                    </a:cubicBezTo>
                    <a:cubicBezTo>
                      <a:pt x="19389" y="69135"/>
                      <a:pt x="18913" y="72469"/>
                      <a:pt x="18151" y="75803"/>
                    </a:cubicBezTo>
                    <a:cubicBezTo>
                      <a:pt x="17389" y="79136"/>
                      <a:pt x="16056" y="81327"/>
                      <a:pt x="17103" y="82184"/>
                    </a:cubicBezTo>
                    <a:cubicBezTo>
                      <a:pt x="18151" y="83137"/>
                      <a:pt x="22723" y="80851"/>
                      <a:pt x="25390" y="77136"/>
                    </a:cubicBezTo>
                    <a:cubicBezTo>
                      <a:pt x="28533" y="72659"/>
                      <a:pt x="29676" y="67325"/>
                      <a:pt x="29867" y="61515"/>
                    </a:cubicBezTo>
                    <a:cubicBezTo>
                      <a:pt x="30153" y="54562"/>
                      <a:pt x="30057" y="43418"/>
                      <a:pt x="30153" y="37131"/>
                    </a:cubicBezTo>
                    <a:cubicBezTo>
                      <a:pt x="30153" y="31321"/>
                      <a:pt x="30248" y="14366"/>
                      <a:pt x="30057" y="4079"/>
                    </a:cubicBezTo>
                    <a:cubicBezTo>
                      <a:pt x="29962" y="1603"/>
                      <a:pt x="23009" y="-969"/>
                      <a:pt x="19675" y="365"/>
                    </a:cubicBezTo>
                    <a:close/>
                  </a:path>
                </a:pathLst>
              </a:custGeom>
              <a:solidFill>
                <a:srgbClr val="1A1F2E"/>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25A393-DD28-42E2-AF42-6BB0D72B53AC}"/>
                  </a:ext>
                </a:extLst>
              </p:cNvPr>
              <p:cNvSpPr/>
              <p:nvPr/>
            </p:nvSpPr>
            <p:spPr>
              <a:xfrm>
                <a:off x="5607747" y="2204925"/>
                <a:ext cx="344043" cy="109124"/>
              </a:xfrm>
              <a:custGeom>
                <a:avLst/>
                <a:gdLst>
                  <a:gd name="connsiteX0" fmla="*/ 342138 w 344043"/>
                  <a:gd name="connsiteY0" fmla="*/ 55833 h 109124"/>
                  <a:gd name="connsiteX1" fmla="*/ 340043 w 344043"/>
                  <a:gd name="connsiteY1" fmla="*/ 58977 h 109124"/>
                  <a:gd name="connsiteX2" fmla="*/ 334994 w 344043"/>
                  <a:gd name="connsiteY2" fmla="*/ 67359 h 109124"/>
                  <a:gd name="connsiteX3" fmla="*/ 330232 w 344043"/>
                  <a:gd name="connsiteY3" fmla="*/ 57167 h 109124"/>
                  <a:gd name="connsiteX4" fmla="*/ 330422 w 344043"/>
                  <a:gd name="connsiteY4" fmla="*/ 32211 h 109124"/>
                  <a:gd name="connsiteX5" fmla="*/ 324612 w 344043"/>
                  <a:gd name="connsiteY5" fmla="*/ 26211 h 109124"/>
                  <a:gd name="connsiteX6" fmla="*/ 317278 w 344043"/>
                  <a:gd name="connsiteY6" fmla="*/ 28211 h 109124"/>
                  <a:gd name="connsiteX7" fmla="*/ 310229 w 344043"/>
                  <a:gd name="connsiteY7" fmla="*/ 52500 h 109124"/>
                  <a:gd name="connsiteX8" fmla="*/ 309944 w 344043"/>
                  <a:gd name="connsiteY8" fmla="*/ 52309 h 109124"/>
                  <a:gd name="connsiteX9" fmla="*/ 308991 w 344043"/>
                  <a:gd name="connsiteY9" fmla="*/ 32688 h 109124"/>
                  <a:gd name="connsiteX10" fmla="*/ 306038 w 344043"/>
                  <a:gd name="connsiteY10" fmla="*/ 27068 h 109124"/>
                  <a:gd name="connsiteX11" fmla="*/ 297942 w 344043"/>
                  <a:gd name="connsiteY11" fmla="*/ 26401 h 109124"/>
                  <a:gd name="connsiteX12" fmla="*/ 292894 w 344043"/>
                  <a:gd name="connsiteY12" fmla="*/ 38212 h 109124"/>
                  <a:gd name="connsiteX13" fmla="*/ 290417 w 344043"/>
                  <a:gd name="connsiteY13" fmla="*/ 45642 h 109124"/>
                  <a:gd name="connsiteX14" fmla="*/ 290417 w 344043"/>
                  <a:gd name="connsiteY14" fmla="*/ 29068 h 109124"/>
                  <a:gd name="connsiteX15" fmla="*/ 288893 w 344043"/>
                  <a:gd name="connsiteY15" fmla="*/ 26687 h 109124"/>
                  <a:gd name="connsiteX16" fmla="*/ 282797 w 344043"/>
                  <a:gd name="connsiteY16" fmla="*/ 25449 h 109124"/>
                  <a:gd name="connsiteX17" fmla="*/ 280702 w 344043"/>
                  <a:gd name="connsiteY17" fmla="*/ 27735 h 109124"/>
                  <a:gd name="connsiteX18" fmla="*/ 280416 w 344043"/>
                  <a:gd name="connsiteY18" fmla="*/ 54500 h 109124"/>
                  <a:gd name="connsiteX19" fmla="*/ 280416 w 344043"/>
                  <a:gd name="connsiteY19" fmla="*/ 56024 h 109124"/>
                  <a:gd name="connsiteX20" fmla="*/ 273368 w 344043"/>
                  <a:gd name="connsiteY20" fmla="*/ 67835 h 109124"/>
                  <a:gd name="connsiteX21" fmla="*/ 268605 w 344043"/>
                  <a:gd name="connsiteY21" fmla="*/ 51928 h 109124"/>
                  <a:gd name="connsiteX22" fmla="*/ 268986 w 344043"/>
                  <a:gd name="connsiteY22" fmla="*/ 35545 h 109124"/>
                  <a:gd name="connsiteX23" fmla="*/ 269177 w 344043"/>
                  <a:gd name="connsiteY23" fmla="*/ 29354 h 109124"/>
                  <a:gd name="connsiteX24" fmla="*/ 264890 w 344043"/>
                  <a:gd name="connsiteY24" fmla="*/ 26496 h 109124"/>
                  <a:gd name="connsiteX25" fmla="*/ 261366 w 344043"/>
                  <a:gd name="connsiteY25" fmla="*/ 26115 h 109124"/>
                  <a:gd name="connsiteX26" fmla="*/ 259175 w 344043"/>
                  <a:gd name="connsiteY26" fmla="*/ 28211 h 109124"/>
                  <a:gd name="connsiteX27" fmla="*/ 259175 w 344043"/>
                  <a:gd name="connsiteY27" fmla="*/ 30021 h 109124"/>
                  <a:gd name="connsiteX28" fmla="*/ 252984 w 344043"/>
                  <a:gd name="connsiteY28" fmla="*/ 24972 h 109124"/>
                  <a:gd name="connsiteX29" fmla="*/ 239173 w 344043"/>
                  <a:gd name="connsiteY29" fmla="*/ 30211 h 109124"/>
                  <a:gd name="connsiteX30" fmla="*/ 233553 w 344043"/>
                  <a:gd name="connsiteY30" fmla="*/ 46308 h 109124"/>
                  <a:gd name="connsiteX31" fmla="*/ 234125 w 344043"/>
                  <a:gd name="connsiteY31" fmla="*/ 60882 h 109124"/>
                  <a:gd name="connsiteX32" fmla="*/ 228600 w 344043"/>
                  <a:gd name="connsiteY32" fmla="*/ 67835 h 109124"/>
                  <a:gd name="connsiteX33" fmla="*/ 223076 w 344043"/>
                  <a:gd name="connsiteY33" fmla="*/ 52881 h 109124"/>
                  <a:gd name="connsiteX34" fmla="*/ 225838 w 344043"/>
                  <a:gd name="connsiteY34" fmla="*/ 35926 h 109124"/>
                  <a:gd name="connsiteX35" fmla="*/ 224790 w 344043"/>
                  <a:gd name="connsiteY35" fmla="*/ 30497 h 109124"/>
                  <a:gd name="connsiteX36" fmla="*/ 218027 w 344043"/>
                  <a:gd name="connsiteY36" fmla="*/ 29449 h 109124"/>
                  <a:gd name="connsiteX37" fmla="*/ 209169 w 344043"/>
                  <a:gd name="connsiteY37" fmla="*/ 31068 h 109124"/>
                  <a:gd name="connsiteX38" fmla="*/ 209550 w 344043"/>
                  <a:gd name="connsiteY38" fmla="*/ 28973 h 109124"/>
                  <a:gd name="connsiteX39" fmla="*/ 200501 w 344043"/>
                  <a:gd name="connsiteY39" fmla="*/ 24877 h 109124"/>
                  <a:gd name="connsiteX40" fmla="*/ 197739 w 344043"/>
                  <a:gd name="connsiteY40" fmla="*/ 30497 h 109124"/>
                  <a:gd name="connsiteX41" fmla="*/ 200787 w 344043"/>
                  <a:gd name="connsiteY41" fmla="*/ 36974 h 109124"/>
                  <a:gd name="connsiteX42" fmla="*/ 193739 w 344043"/>
                  <a:gd name="connsiteY42" fmla="*/ 54595 h 109124"/>
                  <a:gd name="connsiteX43" fmla="*/ 189357 w 344043"/>
                  <a:gd name="connsiteY43" fmla="*/ 61548 h 109124"/>
                  <a:gd name="connsiteX44" fmla="*/ 189357 w 344043"/>
                  <a:gd name="connsiteY44" fmla="*/ 59167 h 109124"/>
                  <a:gd name="connsiteX45" fmla="*/ 189548 w 344043"/>
                  <a:gd name="connsiteY45" fmla="*/ 35545 h 109124"/>
                  <a:gd name="connsiteX46" fmla="*/ 189738 w 344043"/>
                  <a:gd name="connsiteY46" fmla="*/ 29449 h 109124"/>
                  <a:gd name="connsiteX47" fmla="*/ 187452 w 344043"/>
                  <a:gd name="connsiteY47" fmla="*/ 27163 h 109124"/>
                  <a:gd name="connsiteX48" fmla="*/ 182880 w 344043"/>
                  <a:gd name="connsiteY48" fmla="*/ 26115 h 109124"/>
                  <a:gd name="connsiteX49" fmla="*/ 179641 w 344043"/>
                  <a:gd name="connsiteY49" fmla="*/ 28306 h 109124"/>
                  <a:gd name="connsiteX50" fmla="*/ 179641 w 344043"/>
                  <a:gd name="connsiteY50" fmla="*/ 30021 h 109124"/>
                  <a:gd name="connsiteX51" fmla="*/ 173450 w 344043"/>
                  <a:gd name="connsiteY51" fmla="*/ 24972 h 109124"/>
                  <a:gd name="connsiteX52" fmla="*/ 159639 w 344043"/>
                  <a:gd name="connsiteY52" fmla="*/ 30211 h 109124"/>
                  <a:gd name="connsiteX53" fmla="*/ 154019 w 344043"/>
                  <a:gd name="connsiteY53" fmla="*/ 46213 h 109124"/>
                  <a:gd name="connsiteX54" fmla="*/ 154305 w 344043"/>
                  <a:gd name="connsiteY54" fmla="*/ 59929 h 109124"/>
                  <a:gd name="connsiteX55" fmla="*/ 148781 w 344043"/>
                  <a:gd name="connsiteY55" fmla="*/ 67740 h 109124"/>
                  <a:gd name="connsiteX56" fmla="*/ 143732 w 344043"/>
                  <a:gd name="connsiteY56" fmla="*/ 51833 h 109124"/>
                  <a:gd name="connsiteX57" fmla="*/ 144113 w 344043"/>
                  <a:gd name="connsiteY57" fmla="*/ 35450 h 109124"/>
                  <a:gd name="connsiteX58" fmla="*/ 144304 w 344043"/>
                  <a:gd name="connsiteY58" fmla="*/ 29259 h 109124"/>
                  <a:gd name="connsiteX59" fmla="*/ 140017 w 344043"/>
                  <a:gd name="connsiteY59" fmla="*/ 26401 h 109124"/>
                  <a:gd name="connsiteX60" fmla="*/ 136398 w 344043"/>
                  <a:gd name="connsiteY60" fmla="*/ 26020 h 109124"/>
                  <a:gd name="connsiteX61" fmla="*/ 134303 w 344043"/>
                  <a:gd name="connsiteY61" fmla="*/ 28020 h 109124"/>
                  <a:gd name="connsiteX62" fmla="*/ 134303 w 344043"/>
                  <a:gd name="connsiteY62" fmla="*/ 29925 h 109124"/>
                  <a:gd name="connsiteX63" fmla="*/ 128111 w 344043"/>
                  <a:gd name="connsiteY63" fmla="*/ 24877 h 109124"/>
                  <a:gd name="connsiteX64" fmla="*/ 114300 w 344043"/>
                  <a:gd name="connsiteY64" fmla="*/ 30116 h 109124"/>
                  <a:gd name="connsiteX65" fmla="*/ 108680 w 344043"/>
                  <a:gd name="connsiteY65" fmla="*/ 46023 h 109124"/>
                  <a:gd name="connsiteX66" fmla="*/ 108299 w 344043"/>
                  <a:gd name="connsiteY66" fmla="*/ 52976 h 109124"/>
                  <a:gd name="connsiteX67" fmla="*/ 99251 w 344043"/>
                  <a:gd name="connsiteY67" fmla="*/ 66216 h 109124"/>
                  <a:gd name="connsiteX68" fmla="*/ 95060 w 344043"/>
                  <a:gd name="connsiteY68" fmla="*/ 53262 h 109124"/>
                  <a:gd name="connsiteX69" fmla="*/ 95917 w 344043"/>
                  <a:gd name="connsiteY69" fmla="*/ 23258 h 109124"/>
                  <a:gd name="connsiteX70" fmla="*/ 101346 w 344043"/>
                  <a:gd name="connsiteY70" fmla="*/ 23163 h 109124"/>
                  <a:gd name="connsiteX71" fmla="*/ 108776 w 344043"/>
                  <a:gd name="connsiteY71" fmla="*/ 23067 h 109124"/>
                  <a:gd name="connsiteX72" fmla="*/ 110204 w 344043"/>
                  <a:gd name="connsiteY72" fmla="*/ 16781 h 109124"/>
                  <a:gd name="connsiteX73" fmla="*/ 102394 w 344043"/>
                  <a:gd name="connsiteY73" fmla="*/ 16114 h 109124"/>
                  <a:gd name="connsiteX74" fmla="*/ 96012 w 344043"/>
                  <a:gd name="connsiteY74" fmla="*/ 15733 h 109124"/>
                  <a:gd name="connsiteX75" fmla="*/ 96488 w 344043"/>
                  <a:gd name="connsiteY75" fmla="*/ 3541 h 109124"/>
                  <a:gd name="connsiteX76" fmla="*/ 94583 w 344043"/>
                  <a:gd name="connsiteY76" fmla="*/ 1731 h 109124"/>
                  <a:gd name="connsiteX77" fmla="*/ 89344 w 344043"/>
                  <a:gd name="connsiteY77" fmla="*/ 207 h 109124"/>
                  <a:gd name="connsiteX78" fmla="*/ 85344 w 344043"/>
                  <a:gd name="connsiteY78" fmla="*/ 2398 h 109124"/>
                  <a:gd name="connsiteX79" fmla="*/ 84773 w 344043"/>
                  <a:gd name="connsiteY79" fmla="*/ 15352 h 109124"/>
                  <a:gd name="connsiteX80" fmla="*/ 74581 w 344043"/>
                  <a:gd name="connsiteY80" fmla="*/ 14971 h 109124"/>
                  <a:gd name="connsiteX81" fmla="*/ 73343 w 344043"/>
                  <a:gd name="connsiteY81" fmla="*/ 22591 h 109124"/>
                  <a:gd name="connsiteX82" fmla="*/ 84201 w 344043"/>
                  <a:gd name="connsiteY82" fmla="*/ 22877 h 109124"/>
                  <a:gd name="connsiteX83" fmla="*/ 84011 w 344043"/>
                  <a:gd name="connsiteY83" fmla="*/ 45070 h 109124"/>
                  <a:gd name="connsiteX84" fmla="*/ 84011 w 344043"/>
                  <a:gd name="connsiteY84" fmla="*/ 46689 h 109124"/>
                  <a:gd name="connsiteX85" fmla="*/ 76010 w 344043"/>
                  <a:gd name="connsiteY85" fmla="*/ 60977 h 109124"/>
                  <a:gd name="connsiteX86" fmla="*/ 69628 w 344043"/>
                  <a:gd name="connsiteY86" fmla="*/ 46308 h 109124"/>
                  <a:gd name="connsiteX87" fmla="*/ 60198 w 344043"/>
                  <a:gd name="connsiteY87" fmla="*/ 39165 h 109124"/>
                  <a:gd name="connsiteX88" fmla="*/ 64580 w 344043"/>
                  <a:gd name="connsiteY88" fmla="*/ 32211 h 109124"/>
                  <a:gd name="connsiteX89" fmla="*/ 62484 w 344043"/>
                  <a:gd name="connsiteY89" fmla="*/ 24401 h 109124"/>
                  <a:gd name="connsiteX90" fmla="*/ 50197 w 344043"/>
                  <a:gd name="connsiteY90" fmla="*/ 32021 h 109124"/>
                  <a:gd name="connsiteX91" fmla="*/ 51911 w 344043"/>
                  <a:gd name="connsiteY91" fmla="*/ 41070 h 109124"/>
                  <a:gd name="connsiteX92" fmla="*/ 52388 w 344043"/>
                  <a:gd name="connsiteY92" fmla="*/ 41736 h 109124"/>
                  <a:gd name="connsiteX93" fmla="*/ 47625 w 344043"/>
                  <a:gd name="connsiteY93" fmla="*/ 50499 h 109124"/>
                  <a:gd name="connsiteX94" fmla="*/ 37529 w 344043"/>
                  <a:gd name="connsiteY94" fmla="*/ 63930 h 109124"/>
                  <a:gd name="connsiteX95" fmla="*/ 35623 w 344043"/>
                  <a:gd name="connsiteY95" fmla="*/ 52309 h 109124"/>
                  <a:gd name="connsiteX96" fmla="*/ 36290 w 344043"/>
                  <a:gd name="connsiteY96" fmla="*/ 32592 h 109124"/>
                  <a:gd name="connsiteX97" fmla="*/ 33052 w 344043"/>
                  <a:gd name="connsiteY97" fmla="*/ 27354 h 109124"/>
                  <a:gd name="connsiteX98" fmla="*/ 27527 w 344043"/>
                  <a:gd name="connsiteY98" fmla="*/ 25068 h 109124"/>
                  <a:gd name="connsiteX99" fmla="*/ 12002 w 344043"/>
                  <a:gd name="connsiteY99" fmla="*/ 43927 h 109124"/>
                  <a:gd name="connsiteX100" fmla="*/ 9620 w 344043"/>
                  <a:gd name="connsiteY100" fmla="*/ 50499 h 109124"/>
                  <a:gd name="connsiteX101" fmla="*/ 9716 w 344043"/>
                  <a:gd name="connsiteY101" fmla="*/ 28211 h 109124"/>
                  <a:gd name="connsiteX102" fmla="*/ 8763 w 344043"/>
                  <a:gd name="connsiteY102" fmla="*/ 26782 h 109124"/>
                  <a:gd name="connsiteX103" fmla="*/ 2191 w 344043"/>
                  <a:gd name="connsiteY103" fmla="*/ 24972 h 109124"/>
                  <a:gd name="connsiteX104" fmla="*/ 381 w 344043"/>
                  <a:gd name="connsiteY104" fmla="*/ 26687 h 109124"/>
                  <a:gd name="connsiteX105" fmla="*/ 0 w 344043"/>
                  <a:gd name="connsiteY105" fmla="*/ 62025 h 109124"/>
                  <a:gd name="connsiteX106" fmla="*/ 381 w 344043"/>
                  <a:gd name="connsiteY106" fmla="*/ 69168 h 109124"/>
                  <a:gd name="connsiteX107" fmla="*/ 1619 w 344043"/>
                  <a:gd name="connsiteY107" fmla="*/ 72312 h 109124"/>
                  <a:gd name="connsiteX108" fmla="*/ 3715 w 344043"/>
                  <a:gd name="connsiteY108" fmla="*/ 73645 h 109124"/>
                  <a:gd name="connsiteX109" fmla="*/ 10001 w 344043"/>
                  <a:gd name="connsiteY109" fmla="*/ 72502 h 109124"/>
                  <a:gd name="connsiteX110" fmla="*/ 13049 w 344043"/>
                  <a:gd name="connsiteY110" fmla="*/ 58215 h 109124"/>
                  <a:gd name="connsiteX111" fmla="*/ 25146 w 344043"/>
                  <a:gd name="connsiteY111" fmla="*/ 33926 h 109124"/>
                  <a:gd name="connsiteX112" fmla="*/ 26098 w 344043"/>
                  <a:gd name="connsiteY112" fmla="*/ 34212 h 109124"/>
                  <a:gd name="connsiteX113" fmla="*/ 25336 w 344043"/>
                  <a:gd name="connsiteY113" fmla="*/ 52214 h 109124"/>
                  <a:gd name="connsiteX114" fmla="*/ 32671 w 344043"/>
                  <a:gd name="connsiteY114" fmla="*/ 73836 h 109124"/>
                  <a:gd name="connsiteX115" fmla="*/ 46863 w 344043"/>
                  <a:gd name="connsiteY115" fmla="*/ 61072 h 109124"/>
                  <a:gd name="connsiteX116" fmla="*/ 56007 w 344043"/>
                  <a:gd name="connsiteY116" fmla="*/ 45832 h 109124"/>
                  <a:gd name="connsiteX117" fmla="*/ 61436 w 344043"/>
                  <a:gd name="connsiteY117" fmla="*/ 50785 h 109124"/>
                  <a:gd name="connsiteX118" fmla="*/ 66199 w 344043"/>
                  <a:gd name="connsiteY118" fmla="*/ 62501 h 109124"/>
                  <a:gd name="connsiteX119" fmla="*/ 57912 w 344043"/>
                  <a:gd name="connsiteY119" fmla="*/ 65454 h 109124"/>
                  <a:gd name="connsiteX120" fmla="*/ 54483 w 344043"/>
                  <a:gd name="connsiteY120" fmla="*/ 63072 h 109124"/>
                  <a:gd name="connsiteX121" fmla="*/ 51911 w 344043"/>
                  <a:gd name="connsiteY121" fmla="*/ 62977 h 109124"/>
                  <a:gd name="connsiteX122" fmla="*/ 48482 w 344043"/>
                  <a:gd name="connsiteY122" fmla="*/ 68216 h 109124"/>
                  <a:gd name="connsiteX123" fmla="*/ 52197 w 344043"/>
                  <a:gd name="connsiteY123" fmla="*/ 72407 h 109124"/>
                  <a:gd name="connsiteX124" fmla="*/ 60674 w 344043"/>
                  <a:gd name="connsiteY124" fmla="*/ 74121 h 109124"/>
                  <a:gd name="connsiteX125" fmla="*/ 84201 w 344043"/>
                  <a:gd name="connsiteY125" fmla="*/ 56024 h 109124"/>
                  <a:gd name="connsiteX126" fmla="*/ 96774 w 344043"/>
                  <a:gd name="connsiteY126" fmla="*/ 74026 h 109124"/>
                  <a:gd name="connsiteX127" fmla="*/ 108776 w 344043"/>
                  <a:gd name="connsiteY127" fmla="*/ 61358 h 109124"/>
                  <a:gd name="connsiteX128" fmla="*/ 111538 w 344043"/>
                  <a:gd name="connsiteY128" fmla="*/ 68025 h 109124"/>
                  <a:gd name="connsiteX129" fmla="*/ 133731 w 344043"/>
                  <a:gd name="connsiteY129" fmla="*/ 67454 h 109124"/>
                  <a:gd name="connsiteX130" fmla="*/ 135731 w 344043"/>
                  <a:gd name="connsiteY130" fmla="*/ 64215 h 109124"/>
                  <a:gd name="connsiteX131" fmla="*/ 145637 w 344043"/>
                  <a:gd name="connsiteY131" fmla="*/ 73931 h 109124"/>
                  <a:gd name="connsiteX132" fmla="*/ 155924 w 344043"/>
                  <a:gd name="connsiteY132" fmla="*/ 66120 h 109124"/>
                  <a:gd name="connsiteX133" fmla="*/ 156972 w 344043"/>
                  <a:gd name="connsiteY133" fmla="*/ 68025 h 109124"/>
                  <a:gd name="connsiteX134" fmla="*/ 179261 w 344043"/>
                  <a:gd name="connsiteY134" fmla="*/ 67454 h 109124"/>
                  <a:gd name="connsiteX135" fmla="*/ 179927 w 344043"/>
                  <a:gd name="connsiteY135" fmla="*/ 66501 h 109124"/>
                  <a:gd name="connsiteX136" fmla="*/ 180118 w 344043"/>
                  <a:gd name="connsiteY136" fmla="*/ 71264 h 109124"/>
                  <a:gd name="connsiteX137" fmla="*/ 175069 w 344043"/>
                  <a:gd name="connsiteY137" fmla="*/ 75931 h 109124"/>
                  <a:gd name="connsiteX138" fmla="*/ 159544 w 344043"/>
                  <a:gd name="connsiteY138" fmla="*/ 96600 h 109124"/>
                  <a:gd name="connsiteX139" fmla="*/ 171545 w 344043"/>
                  <a:gd name="connsiteY139" fmla="*/ 109078 h 109124"/>
                  <a:gd name="connsiteX140" fmla="*/ 185261 w 344043"/>
                  <a:gd name="connsiteY140" fmla="*/ 101934 h 109124"/>
                  <a:gd name="connsiteX141" fmla="*/ 189548 w 344043"/>
                  <a:gd name="connsiteY141" fmla="*/ 81265 h 109124"/>
                  <a:gd name="connsiteX142" fmla="*/ 189357 w 344043"/>
                  <a:gd name="connsiteY142" fmla="*/ 69168 h 109124"/>
                  <a:gd name="connsiteX143" fmla="*/ 198882 w 344043"/>
                  <a:gd name="connsiteY143" fmla="*/ 56119 h 109124"/>
                  <a:gd name="connsiteX144" fmla="*/ 207740 w 344043"/>
                  <a:gd name="connsiteY144" fmla="*/ 37069 h 109124"/>
                  <a:gd name="connsiteX145" fmla="*/ 214313 w 344043"/>
                  <a:gd name="connsiteY145" fmla="*/ 36879 h 109124"/>
                  <a:gd name="connsiteX146" fmla="*/ 215456 w 344043"/>
                  <a:gd name="connsiteY146" fmla="*/ 37831 h 109124"/>
                  <a:gd name="connsiteX147" fmla="*/ 214884 w 344043"/>
                  <a:gd name="connsiteY147" fmla="*/ 64596 h 109124"/>
                  <a:gd name="connsiteX148" fmla="*/ 226409 w 344043"/>
                  <a:gd name="connsiteY148" fmla="*/ 73931 h 109124"/>
                  <a:gd name="connsiteX149" fmla="*/ 236125 w 344043"/>
                  <a:gd name="connsiteY149" fmla="*/ 66597 h 109124"/>
                  <a:gd name="connsiteX150" fmla="*/ 236887 w 344043"/>
                  <a:gd name="connsiteY150" fmla="*/ 68025 h 109124"/>
                  <a:gd name="connsiteX151" fmla="*/ 259080 w 344043"/>
                  <a:gd name="connsiteY151" fmla="*/ 67454 h 109124"/>
                  <a:gd name="connsiteX152" fmla="*/ 261080 w 344043"/>
                  <a:gd name="connsiteY152" fmla="*/ 64215 h 109124"/>
                  <a:gd name="connsiteX153" fmla="*/ 271463 w 344043"/>
                  <a:gd name="connsiteY153" fmla="*/ 74026 h 109124"/>
                  <a:gd name="connsiteX154" fmla="*/ 280892 w 344043"/>
                  <a:gd name="connsiteY154" fmla="*/ 66311 h 109124"/>
                  <a:gd name="connsiteX155" fmla="*/ 281464 w 344043"/>
                  <a:gd name="connsiteY155" fmla="*/ 72026 h 109124"/>
                  <a:gd name="connsiteX156" fmla="*/ 283369 w 344043"/>
                  <a:gd name="connsiteY156" fmla="*/ 73264 h 109124"/>
                  <a:gd name="connsiteX157" fmla="*/ 290989 w 344043"/>
                  <a:gd name="connsiteY157" fmla="*/ 73645 h 109124"/>
                  <a:gd name="connsiteX158" fmla="*/ 292513 w 344043"/>
                  <a:gd name="connsiteY158" fmla="*/ 71073 h 109124"/>
                  <a:gd name="connsiteX159" fmla="*/ 293942 w 344043"/>
                  <a:gd name="connsiteY159" fmla="*/ 53357 h 109124"/>
                  <a:gd name="connsiteX160" fmla="*/ 299371 w 344043"/>
                  <a:gd name="connsiteY160" fmla="*/ 38403 h 109124"/>
                  <a:gd name="connsiteX161" fmla="*/ 300609 w 344043"/>
                  <a:gd name="connsiteY161" fmla="*/ 38307 h 109124"/>
                  <a:gd name="connsiteX162" fmla="*/ 301657 w 344043"/>
                  <a:gd name="connsiteY162" fmla="*/ 55452 h 109124"/>
                  <a:gd name="connsiteX163" fmla="*/ 303848 w 344043"/>
                  <a:gd name="connsiteY163" fmla="*/ 66692 h 109124"/>
                  <a:gd name="connsiteX164" fmla="*/ 310039 w 344043"/>
                  <a:gd name="connsiteY164" fmla="*/ 70216 h 109124"/>
                  <a:gd name="connsiteX165" fmla="*/ 313563 w 344043"/>
                  <a:gd name="connsiteY165" fmla="*/ 67740 h 109124"/>
                  <a:gd name="connsiteX166" fmla="*/ 315944 w 344043"/>
                  <a:gd name="connsiteY166" fmla="*/ 50880 h 109124"/>
                  <a:gd name="connsiteX167" fmla="*/ 320802 w 344043"/>
                  <a:gd name="connsiteY167" fmla="*/ 37260 h 109124"/>
                  <a:gd name="connsiteX168" fmla="*/ 321278 w 344043"/>
                  <a:gd name="connsiteY168" fmla="*/ 37260 h 109124"/>
                  <a:gd name="connsiteX169" fmla="*/ 322326 w 344043"/>
                  <a:gd name="connsiteY169" fmla="*/ 62596 h 109124"/>
                  <a:gd name="connsiteX170" fmla="*/ 333661 w 344043"/>
                  <a:gd name="connsiteY170" fmla="*/ 73836 h 109124"/>
                  <a:gd name="connsiteX171" fmla="*/ 344043 w 344043"/>
                  <a:gd name="connsiteY171" fmla="*/ 60120 h 109124"/>
                  <a:gd name="connsiteX172" fmla="*/ 342138 w 344043"/>
                  <a:gd name="connsiteY172" fmla="*/ 55833 h 109124"/>
                  <a:gd name="connsiteX173" fmla="*/ 133826 w 344043"/>
                  <a:gd name="connsiteY173" fmla="*/ 49737 h 109124"/>
                  <a:gd name="connsiteX174" fmla="*/ 130874 w 344043"/>
                  <a:gd name="connsiteY174" fmla="*/ 62596 h 109124"/>
                  <a:gd name="connsiteX175" fmla="*/ 119348 w 344043"/>
                  <a:gd name="connsiteY175" fmla="*/ 61834 h 109124"/>
                  <a:gd name="connsiteX176" fmla="*/ 118872 w 344043"/>
                  <a:gd name="connsiteY176" fmla="*/ 43165 h 109124"/>
                  <a:gd name="connsiteX177" fmla="*/ 127444 w 344043"/>
                  <a:gd name="connsiteY177" fmla="*/ 32307 h 109124"/>
                  <a:gd name="connsiteX178" fmla="*/ 133826 w 344043"/>
                  <a:gd name="connsiteY178" fmla="*/ 49737 h 109124"/>
                  <a:gd name="connsiteX179" fmla="*/ 179261 w 344043"/>
                  <a:gd name="connsiteY179" fmla="*/ 49833 h 109124"/>
                  <a:gd name="connsiteX180" fmla="*/ 176308 w 344043"/>
                  <a:gd name="connsiteY180" fmla="*/ 62596 h 109124"/>
                  <a:gd name="connsiteX181" fmla="*/ 164783 w 344043"/>
                  <a:gd name="connsiteY181" fmla="*/ 61834 h 109124"/>
                  <a:gd name="connsiteX182" fmla="*/ 164306 w 344043"/>
                  <a:gd name="connsiteY182" fmla="*/ 44022 h 109124"/>
                  <a:gd name="connsiteX183" fmla="*/ 172879 w 344043"/>
                  <a:gd name="connsiteY183" fmla="*/ 32307 h 109124"/>
                  <a:gd name="connsiteX184" fmla="*/ 179261 w 344043"/>
                  <a:gd name="connsiteY184" fmla="*/ 49833 h 109124"/>
                  <a:gd name="connsiteX185" fmla="*/ 180499 w 344043"/>
                  <a:gd name="connsiteY185" fmla="*/ 83742 h 109124"/>
                  <a:gd name="connsiteX186" fmla="*/ 175927 w 344043"/>
                  <a:gd name="connsiteY186" fmla="*/ 103077 h 109124"/>
                  <a:gd name="connsiteX187" fmla="*/ 166973 w 344043"/>
                  <a:gd name="connsiteY187" fmla="*/ 97267 h 109124"/>
                  <a:gd name="connsiteX188" fmla="*/ 180499 w 344043"/>
                  <a:gd name="connsiteY188" fmla="*/ 78122 h 109124"/>
                  <a:gd name="connsiteX189" fmla="*/ 180499 w 344043"/>
                  <a:gd name="connsiteY189" fmla="*/ 83742 h 109124"/>
                  <a:gd name="connsiteX190" fmla="*/ 258889 w 344043"/>
                  <a:gd name="connsiteY190" fmla="*/ 49833 h 109124"/>
                  <a:gd name="connsiteX191" fmla="*/ 255937 w 344043"/>
                  <a:gd name="connsiteY191" fmla="*/ 62596 h 109124"/>
                  <a:gd name="connsiteX192" fmla="*/ 244507 w 344043"/>
                  <a:gd name="connsiteY192" fmla="*/ 61834 h 109124"/>
                  <a:gd name="connsiteX193" fmla="*/ 244031 w 344043"/>
                  <a:gd name="connsiteY193" fmla="*/ 43260 h 109124"/>
                  <a:gd name="connsiteX194" fmla="*/ 252603 w 344043"/>
                  <a:gd name="connsiteY194" fmla="*/ 32307 h 109124"/>
                  <a:gd name="connsiteX195" fmla="*/ 258889 w 344043"/>
                  <a:gd name="connsiteY195" fmla="*/ 49833 h 1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344043" h="109124">
                    <a:moveTo>
                      <a:pt x="342138" y="55833"/>
                    </a:moveTo>
                    <a:cubicBezTo>
                      <a:pt x="340995" y="55833"/>
                      <a:pt x="340519" y="56976"/>
                      <a:pt x="340043" y="58977"/>
                    </a:cubicBezTo>
                    <a:cubicBezTo>
                      <a:pt x="338519" y="65835"/>
                      <a:pt x="336995" y="67359"/>
                      <a:pt x="334994" y="67359"/>
                    </a:cubicBezTo>
                    <a:cubicBezTo>
                      <a:pt x="332708" y="67359"/>
                      <a:pt x="330708" y="63930"/>
                      <a:pt x="330232" y="57167"/>
                    </a:cubicBezTo>
                    <a:cubicBezTo>
                      <a:pt x="329851" y="51833"/>
                      <a:pt x="329851" y="42022"/>
                      <a:pt x="330422" y="32211"/>
                    </a:cubicBezTo>
                    <a:cubicBezTo>
                      <a:pt x="330518" y="30211"/>
                      <a:pt x="329946" y="28211"/>
                      <a:pt x="324612" y="26211"/>
                    </a:cubicBezTo>
                    <a:cubicBezTo>
                      <a:pt x="322326" y="25353"/>
                      <a:pt x="318897" y="24115"/>
                      <a:pt x="317278" y="28211"/>
                    </a:cubicBezTo>
                    <a:cubicBezTo>
                      <a:pt x="312515" y="39641"/>
                      <a:pt x="310706" y="48785"/>
                      <a:pt x="310229" y="52500"/>
                    </a:cubicBezTo>
                    <a:cubicBezTo>
                      <a:pt x="310229" y="52690"/>
                      <a:pt x="309944" y="52690"/>
                      <a:pt x="309944" y="52309"/>
                    </a:cubicBezTo>
                    <a:cubicBezTo>
                      <a:pt x="309658" y="49356"/>
                      <a:pt x="308991" y="43927"/>
                      <a:pt x="308991" y="32688"/>
                    </a:cubicBezTo>
                    <a:cubicBezTo>
                      <a:pt x="308991" y="30497"/>
                      <a:pt x="308515" y="28592"/>
                      <a:pt x="306038" y="27068"/>
                    </a:cubicBezTo>
                    <a:cubicBezTo>
                      <a:pt x="304419" y="26115"/>
                      <a:pt x="299657" y="24306"/>
                      <a:pt x="297942" y="26401"/>
                    </a:cubicBezTo>
                    <a:cubicBezTo>
                      <a:pt x="296418" y="28116"/>
                      <a:pt x="294704" y="32783"/>
                      <a:pt x="292894" y="38212"/>
                    </a:cubicBezTo>
                    <a:cubicBezTo>
                      <a:pt x="291465" y="42689"/>
                      <a:pt x="290417" y="45642"/>
                      <a:pt x="290417" y="45642"/>
                    </a:cubicBezTo>
                    <a:cubicBezTo>
                      <a:pt x="290417" y="45642"/>
                      <a:pt x="290417" y="33640"/>
                      <a:pt x="290417" y="29068"/>
                    </a:cubicBezTo>
                    <a:cubicBezTo>
                      <a:pt x="290417" y="27354"/>
                      <a:pt x="289274" y="26782"/>
                      <a:pt x="288893" y="26687"/>
                    </a:cubicBezTo>
                    <a:cubicBezTo>
                      <a:pt x="287274" y="26211"/>
                      <a:pt x="284131" y="25449"/>
                      <a:pt x="282797" y="25449"/>
                    </a:cubicBezTo>
                    <a:cubicBezTo>
                      <a:pt x="281178" y="25449"/>
                      <a:pt x="280702" y="26401"/>
                      <a:pt x="280702" y="27735"/>
                    </a:cubicBezTo>
                    <a:cubicBezTo>
                      <a:pt x="280702" y="27925"/>
                      <a:pt x="280416" y="43546"/>
                      <a:pt x="280416" y="54500"/>
                    </a:cubicBezTo>
                    <a:cubicBezTo>
                      <a:pt x="280416" y="54976"/>
                      <a:pt x="280416" y="55452"/>
                      <a:pt x="280416" y="56024"/>
                    </a:cubicBezTo>
                    <a:cubicBezTo>
                      <a:pt x="279559" y="61072"/>
                      <a:pt x="276511" y="67835"/>
                      <a:pt x="273368" y="67835"/>
                    </a:cubicBezTo>
                    <a:cubicBezTo>
                      <a:pt x="270129" y="67835"/>
                      <a:pt x="268605" y="64977"/>
                      <a:pt x="268605" y="51928"/>
                    </a:cubicBezTo>
                    <a:cubicBezTo>
                      <a:pt x="268605" y="44308"/>
                      <a:pt x="268796" y="41070"/>
                      <a:pt x="268986" y="35545"/>
                    </a:cubicBezTo>
                    <a:cubicBezTo>
                      <a:pt x="269081" y="32402"/>
                      <a:pt x="269177" y="29925"/>
                      <a:pt x="269177" y="29354"/>
                    </a:cubicBezTo>
                    <a:cubicBezTo>
                      <a:pt x="269177" y="27639"/>
                      <a:pt x="266224" y="26782"/>
                      <a:pt x="264890" y="26496"/>
                    </a:cubicBezTo>
                    <a:cubicBezTo>
                      <a:pt x="263557" y="26211"/>
                      <a:pt x="262319" y="26020"/>
                      <a:pt x="261366" y="26115"/>
                    </a:cubicBezTo>
                    <a:cubicBezTo>
                      <a:pt x="260033" y="26211"/>
                      <a:pt x="259175" y="27068"/>
                      <a:pt x="259175" y="28211"/>
                    </a:cubicBezTo>
                    <a:cubicBezTo>
                      <a:pt x="259175" y="28878"/>
                      <a:pt x="259175" y="30021"/>
                      <a:pt x="259175" y="30021"/>
                    </a:cubicBezTo>
                    <a:cubicBezTo>
                      <a:pt x="257461" y="27354"/>
                      <a:pt x="254794" y="25544"/>
                      <a:pt x="252984" y="24972"/>
                    </a:cubicBezTo>
                    <a:cubicBezTo>
                      <a:pt x="248126" y="23544"/>
                      <a:pt x="242983" y="24782"/>
                      <a:pt x="239173" y="30211"/>
                    </a:cubicBezTo>
                    <a:cubicBezTo>
                      <a:pt x="236125" y="34497"/>
                      <a:pt x="234315" y="39355"/>
                      <a:pt x="233553" y="46308"/>
                    </a:cubicBezTo>
                    <a:cubicBezTo>
                      <a:pt x="233077" y="51357"/>
                      <a:pt x="233172" y="56500"/>
                      <a:pt x="234125" y="60882"/>
                    </a:cubicBezTo>
                    <a:cubicBezTo>
                      <a:pt x="232982" y="65835"/>
                      <a:pt x="230886" y="67835"/>
                      <a:pt x="228600" y="67835"/>
                    </a:cubicBezTo>
                    <a:cubicBezTo>
                      <a:pt x="225266" y="67835"/>
                      <a:pt x="222790" y="62310"/>
                      <a:pt x="223076" y="52881"/>
                    </a:cubicBezTo>
                    <a:cubicBezTo>
                      <a:pt x="223266" y="46689"/>
                      <a:pt x="224504" y="42308"/>
                      <a:pt x="225838" y="35926"/>
                    </a:cubicBezTo>
                    <a:cubicBezTo>
                      <a:pt x="226409" y="33259"/>
                      <a:pt x="225933" y="31830"/>
                      <a:pt x="224790" y="30497"/>
                    </a:cubicBezTo>
                    <a:cubicBezTo>
                      <a:pt x="223742" y="29259"/>
                      <a:pt x="221361" y="28592"/>
                      <a:pt x="218027" y="29449"/>
                    </a:cubicBezTo>
                    <a:cubicBezTo>
                      <a:pt x="215646" y="30021"/>
                      <a:pt x="212312" y="30592"/>
                      <a:pt x="209169" y="31068"/>
                    </a:cubicBezTo>
                    <a:cubicBezTo>
                      <a:pt x="209169" y="31068"/>
                      <a:pt x="209360" y="30306"/>
                      <a:pt x="209550" y="28973"/>
                    </a:cubicBezTo>
                    <a:cubicBezTo>
                      <a:pt x="210312" y="22115"/>
                      <a:pt x="202883" y="22686"/>
                      <a:pt x="200501" y="24877"/>
                    </a:cubicBezTo>
                    <a:cubicBezTo>
                      <a:pt x="199073" y="26211"/>
                      <a:pt x="198120" y="27735"/>
                      <a:pt x="197739" y="30497"/>
                    </a:cubicBezTo>
                    <a:cubicBezTo>
                      <a:pt x="197167" y="34878"/>
                      <a:pt x="200787" y="36974"/>
                      <a:pt x="200787" y="36974"/>
                    </a:cubicBezTo>
                    <a:cubicBezTo>
                      <a:pt x="199644" y="42403"/>
                      <a:pt x="196691" y="49452"/>
                      <a:pt x="193739" y="54595"/>
                    </a:cubicBezTo>
                    <a:cubicBezTo>
                      <a:pt x="192119" y="57357"/>
                      <a:pt x="190881" y="59358"/>
                      <a:pt x="189357" y="61548"/>
                    </a:cubicBezTo>
                    <a:cubicBezTo>
                      <a:pt x="189357" y="60786"/>
                      <a:pt x="189357" y="59929"/>
                      <a:pt x="189357" y="59167"/>
                    </a:cubicBezTo>
                    <a:cubicBezTo>
                      <a:pt x="189357" y="47737"/>
                      <a:pt x="189452" y="38784"/>
                      <a:pt x="189548" y="35545"/>
                    </a:cubicBezTo>
                    <a:cubicBezTo>
                      <a:pt x="189643" y="32402"/>
                      <a:pt x="189738" y="30021"/>
                      <a:pt x="189738" y="29449"/>
                    </a:cubicBezTo>
                    <a:cubicBezTo>
                      <a:pt x="189738" y="28211"/>
                      <a:pt x="188976" y="27735"/>
                      <a:pt x="187452" y="27163"/>
                    </a:cubicBezTo>
                    <a:cubicBezTo>
                      <a:pt x="186118" y="26687"/>
                      <a:pt x="184499" y="26306"/>
                      <a:pt x="182880" y="26115"/>
                    </a:cubicBezTo>
                    <a:cubicBezTo>
                      <a:pt x="180785" y="25925"/>
                      <a:pt x="179546" y="27068"/>
                      <a:pt x="179641" y="28306"/>
                    </a:cubicBezTo>
                    <a:cubicBezTo>
                      <a:pt x="179641" y="28497"/>
                      <a:pt x="179641" y="30021"/>
                      <a:pt x="179641" y="30021"/>
                    </a:cubicBezTo>
                    <a:cubicBezTo>
                      <a:pt x="177927" y="27354"/>
                      <a:pt x="175260" y="25544"/>
                      <a:pt x="173450" y="24972"/>
                    </a:cubicBezTo>
                    <a:cubicBezTo>
                      <a:pt x="168592" y="23544"/>
                      <a:pt x="163449" y="24782"/>
                      <a:pt x="159639" y="30211"/>
                    </a:cubicBezTo>
                    <a:cubicBezTo>
                      <a:pt x="156591" y="34497"/>
                      <a:pt x="154591" y="40498"/>
                      <a:pt x="154019" y="46213"/>
                    </a:cubicBezTo>
                    <a:cubicBezTo>
                      <a:pt x="153448" y="51547"/>
                      <a:pt x="153638" y="56119"/>
                      <a:pt x="154305" y="59929"/>
                    </a:cubicBezTo>
                    <a:cubicBezTo>
                      <a:pt x="153543" y="63739"/>
                      <a:pt x="151257" y="67740"/>
                      <a:pt x="148781" y="67740"/>
                    </a:cubicBezTo>
                    <a:cubicBezTo>
                      <a:pt x="145542" y="67740"/>
                      <a:pt x="143732" y="64882"/>
                      <a:pt x="143732" y="51833"/>
                    </a:cubicBezTo>
                    <a:cubicBezTo>
                      <a:pt x="143732" y="44213"/>
                      <a:pt x="143923" y="40974"/>
                      <a:pt x="144113" y="35450"/>
                    </a:cubicBezTo>
                    <a:cubicBezTo>
                      <a:pt x="144209" y="32307"/>
                      <a:pt x="144304" y="29830"/>
                      <a:pt x="144304" y="29259"/>
                    </a:cubicBezTo>
                    <a:cubicBezTo>
                      <a:pt x="144304" y="27544"/>
                      <a:pt x="141351" y="26687"/>
                      <a:pt x="140017" y="26401"/>
                    </a:cubicBezTo>
                    <a:cubicBezTo>
                      <a:pt x="138589" y="26020"/>
                      <a:pt x="137351" y="25925"/>
                      <a:pt x="136398" y="26020"/>
                    </a:cubicBezTo>
                    <a:cubicBezTo>
                      <a:pt x="135160" y="26115"/>
                      <a:pt x="134303" y="27258"/>
                      <a:pt x="134303" y="28020"/>
                    </a:cubicBezTo>
                    <a:cubicBezTo>
                      <a:pt x="134303" y="28878"/>
                      <a:pt x="134303" y="29925"/>
                      <a:pt x="134303" y="29925"/>
                    </a:cubicBezTo>
                    <a:cubicBezTo>
                      <a:pt x="132588" y="27258"/>
                      <a:pt x="129921" y="25449"/>
                      <a:pt x="128111" y="24877"/>
                    </a:cubicBezTo>
                    <a:cubicBezTo>
                      <a:pt x="123254" y="23448"/>
                      <a:pt x="118205" y="24782"/>
                      <a:pt x="114300" y="30116"/>
                    </a:cubicBezTo>
                    <a:cubicBezTo>
                      <a:pt x="111824" y="33640"/>
                      <a:pt x="109728" y="37450"/>
                      <a:pt x="108680" y="46023"/>
                    </a:cubicBezTo>
                    <a:cubicBezTo>
                      <a:pt x="108394" y="48499"/>
                      <a:pt x="108204" y="50785"/>
                      <a:pt x="108299" y="52976"/>
                    </a:cubicBezTo>
                    <a:cubicBezTo>
                      <a:pt x="107347" y="59167"/>
                      <a:pt x="102870" y="66216"/>
                      <a:pt x="99251" y="66216"/>
                    </a:cubicBezTo>
                    <a:cubicBezTo>
                      <a:pt x="97155" y="66216"/>
                      <a:pt x="95060" y="62120"/>
                      <a:pt x="95060" y="53262"/>
                    </a:cubicBezTo>
                    <a:cubicBezTo>
                      <a:pt x="95060" y="41546"/>
                      <a:pt x="95821" y="24877"/>
                      <a:pt x="95917" y="23258"/>
                    </a:cubicBezTo>
                    <a:cubicBezTo>
                      <a:pt x="95917" y="23258"/>
                      <a:pt x="100489" y="23163"/>
                      <a:pt x="101346" y="23163"/>
                    </a:cubicBezTo>
                    <a:cubicBezTo>
                      <a:pt x="103632" y="23163"/>
                      <a:pt x="105728" y="23163"/>
                      <a:pt x="108776" y="23067"/>
                    </a:cubicBezTo>
                    <a:cubicBezTo>
                      <a:pt x="110300" y="22972"/>
                      <a:pt x="111728" y="17543"/>
                      <a:pt x="110204" y="16781"/>
                    </a:cubicBezTo>
                    <a:cubicBezTo>
                      <a:pt x="109538" y="16495"/>
                      <a:pt x="104394" y="16209"/>
                      <a:pt x="102394" y="16114"/>
                    </a:cubicBezTo>
                    <a:cubicBezTo>
                      <a:pt x="100679" y="16114"/>
                      <a:pt x="96012" y="15733"/>
                      <a:pt x="96012" y="15733"/>
                    </a:cubicBezTo>
                    <a:cubicBezTo>
                      <a:pt x="96012" y="15733"/>
                      <a:pt x="96393" y="4684"/>
                      <a:pt x="96488" y="3541"/>
                    </a:cubicBezTo>
                    <a:cubicBezTo>
                      <a:pt x="96584" y="2589"/>
                      <a:pt x="95345" y="2112"/>
                      <a:pt x="94583" y="1731"/>
                    </a:cubicBezTo>
                    <a:cubicBezTo>
                      <a:pt x="92869" y="969"/>
                      <a:pt x="91250" y="588"/>
                      <a:pt x="89344" y="207"/>
                    </a:cubicBezTo>
                    <a:cubicBezTo>
                      <a:pt x="86773" y="-364"/>
                      <a:pt x="85630" y="207"/>
                      <a:pt x="85344" y="2398"/>
                    </a:cubicBezTo>
                    <a:cubicBezTo>
                      <a:pt x="84963" y="5732"/>
                      <a:pt x="84773" y="15352"/>
                      <a:pt x="84773" y="15352"/>
                    </a:cubicBezTo>
                    <a:cubicBezTo>
                      <a:pt x="82867" y="15352"/>
                      <a:pt x="76390" y="14971"/>
                      <a:pt x="74581" y="14971"/>
                    </a:cubicBezTo>
                    <a:cubicBezTo>
                      <a:pt x="72866" y="14971"/>
                      <a:pt x="70961" y="22496"/>
                      <a:pt x="73343" y="22591"/>
                    </a:cubicBezTo>
                    <a:cubicBezTo>
                      <a:pt x="76105" y="22686"/>
                      <a:pt x="80963" y="22782"/>
                      <a:pt x="84201" y="22877"/>
                    </a:cubicBezTo>
                    <a:cubicBezTo>
                      <a:pt x="84201" y="22877"/>
                      <a:pt x="84011" y="39831"/>
                      <a:pt x="84011" y="45070"/>
                    </a:cubicBezTo>
                    <a:cubicBezTo>
                      <a:pt x="84011" y="45642"/>
                      <a:pt x="84011" y="46118"/>
                      <a:pt x="84011" y="46689"/>
                    </a:cubicBezTo>
                    <a:cubicBezTo>
                      <a:pt x="82201" y="55929"/>
                      <a:pt x="76010" y="60977"/>
                      <a:pt x="76010" y="60977"/>
                    </a:cubicBezTo>
                    <a:cubicBezTo>
                      <a:pt x="77343" y="54881"/>
                      <a:pt x="74581" y="50309"/>
                      <a:pt x="69628" y="46308"/>
                    </a:cubicBezTo>
                    <a:cubicBezTo>
                      <a:pt x="67818" y="44880"/>
                      <a:pt x="64198" y="42117"/>
                      <a:pt x="60198" y="39165"/>
                    </a:cubicBezTo>
                    <a:cubicBezTo>
                      <a:pt x="60198" y="39165"/>
                      <a:pt x="62579" y="36879"/>
                      <a:pt x="64580" y="32211"/>
                    </a:cubicBezTo>
                    <a:cubicBezTo>
                      <a:pt x="66008" y="28973"/>
                      <a:pt x="66104" y="25163"/>
                      <a:pt x="62484" y="24401"/>
                    </a:cubicBezTo>
                    <a:cubicBezTo>
                      <a:pt x="56579" y="23067"/>
                      <a:pt x="51626" y="27354"/>
                      <a:pt x="50197" y="32021"/>
                    </a:cubicBezTo>
                    <a:cubicBezTo>
                      <a:pt x="49054" y="35640"/>
                      <a:pt x="49625" y="38307"/>
                      <a:pt x="51911" y="41070"/>
                    </a:cubicBezTo>
                    <a:cubicBezTo>
                      <a:pt x="52102" y="41260"/>
                      <a:pt x="52197" y="41451"/>
                      <a:pt x="52388" y="41736"/>
                    </a:cubicBezTo>
                    <a:cubicBezTo>
                      <a:pt x="51054" y="44308"/>
                      <a:pt x="49244" y="47832"/>
                      <a:pt x="47625" y="50499"/>
                    </a:cubicBezTo>
                    <a:cubicBezTo>
                      <a:pt x="43339" y="58024"/>
                      <a:pt x="40005" y="63930"/>
                      <a:pt x="37529" y="63930"/>
                    </a:cubicBezTo>
                    <a:cubicBezTo>
                      <a:pt x="35528" y="63930"/>
                      <a:pt x="35623" y="57929"/>
                      <a:pt x="35623" y="52309"/>
                    </a:cubicBezTo>
                    <a:cubicBezTo>
                      <a:pt x="35623" y="47451"/>
                      <a:pt x="36005" y="40117"/>
                      <a:pt x="36290" y="32592"/>
                    </a:cubicBezTo>
                    <a:cubicBezTo>
                      <a:pt x="36385" y="30116"/>
                      <a:pt x="35147" y="28687"/>
                      <a:pt x="33052" y="27354"/>
                    </a:cubicBezTo>
                    <a:cubicBezTo>
                      <a:pt x="31814" y="26592"/>
                      <a:pt x="29051" y="25068"/>
                      <a:pt x="27527" y="25068"/>
                    </a:cubicBezTo>
                    <a:cubicBezTo>
                      <a:pt x="25146" y="25068"/>
                      <a:pt x="18383" y="25353"/>
                      <a:pt x="12002" y="43927"/>
                    </a:cubicBezTo>
                    <a:cubicBezTo>
                      <a:pt x="11240" y="46308"/>
                      <a:pt x="9620" y="50499"/>
                      <a:pt x="9620" y="50499"/>
                    </a:cubicBezTo>
                    <a:lnTo>
                      <a:pt x="9716" y="28211"/>
                    </a:lnTo>
                    <a:cubicBezTo>
                      <a:pt x="9716" y="27735"/>
                      <a:pt x="9430" y="27163"/>
                      <a:pt x="8763" y="26782"/>
                    </a:cubicBezTo>
                    <a:cubicBezTo>
                      <a:pt x="7715" y="26211"/>
                      <a:pt x="4763" y="24972"/>
                      <a:pt x="2191" y="24972"/>
                    </a:cubicBezTo>
                    <a:cubicBezTo>
                      <a:pt x="953" y="24972"/>
                      <a:pt x="381" y="25544"/>
                      <a:pt x="381" y="26687"/>
                    </a:cubicBezTo>
                    <a:lnTo>
                      <a:pt x="0" y="62025"/>
                    </a:lnTo>
                    <a:cubicBezTo>
                      <a:pt x="0" y="64692"/>
                      <a:pt x="95" y="67740"/>
                      <a:pt x="381" y="69168"/>
                    </a:cubicBezTo>
                    <a:cubicBezTo>
                      <a:pt x="667" y="70502"/>
                      <a:pt x="1048" y="71645"/>
                      <a:pt x="1619" y="72312"/>
                    </a:cubicBezTo>
                    <a:cubicBezTo>
                      <a:pt x="2191" y="72978"/>
                      <a:pt x="2762" y="73455"/>
                      <a:pt x="3715" y="73645"/>
                    </a:cubicBezTo>
                    <a:cubicBezTo>
                      <a:pt x="4667" y="73836"/>
                      <a:pt x="9716" y="74502"/>
                      <a:pt x="10001" y="72502"/>
                    </a:cubicBezTo>
                    <a:cubicBezTo>
                      <a:pt x="10287" y="70216"/>
                      <a:pt x="10287" y="67644"/>
                      <a:pt x="13049" y="58215"/>
                    </a:cubicBezTo>
                    <a:cubicBezTo>
                      <a:pt x="17240" y="43546"/>
                      <a:pt x="22670" y="36402"/>
                      <a:pt x="25146" y="33926"/>
                    </a:cubicBezTo>
                    <a:cubicBezTo>
                      <a:pt x="25622" y="33450"/>
                      <a:pt x="26098" y="33450"/>
                      <a:pt x="26098" y="34212"/>
                    </a:cubicBezTo>
                    <a:cubicBezTo>
                      <a:pt x="26003" y="37450"/>
                      <a:pt x="25622" y="45451"/>
                      <a:pt x="25336" y="52214"/>
                    </a:cubicBezTo>
                    <a:cubicBezTo>
                      <a:pt x="24670" y="70502"/>
                      <a:pt x="28004" y="73836"/>
                      <a:pt x="32671" y="73836"/>
                    </a:cubicBezTo>
                    <a:cubicBezTo>
                      <a:pt x="36290" y="73836"/>
                      <a:pt x="41434" y="70216"/>
                      <a:pt x="46863" y="61072"/>
                    </a:cubicBezTo>
                    <a:cubicBezTo>
                      <a:pt x="50292" y="55357"/>
                      <a:pt x="53626" y="49833"/>
                      <a:pt x="56007" y="45832"/>
                    </a:cubicBezTo>
                    <a:cubicBezTo>
                      <a:pt x="57721" y="47356"/>
                      <a:pt x="59531" y="48975"/>
                      <a:pt x="61436" y="50785"/>
                    </a:cubicBezTo>
                    <a:cubicBezTo>
                      <a:pt x="65818" y="54881"/>
                      <a:pt x="67151" y="58786"/>
                      <a:pt x="66199" y="62501"/>
                    </a:cubicBezTo>
                    <a:cubicBezTo>
                      <a:pt x="65437" y="65358"/>
                      <a:pt x="62770" y="68216"/>
                      <a:pt x="57912" y="65454"/>
                    </a:cubicBezTo>
                    <a:cubicBezTo>
                      <a:pt x="56483" y="64596"/>
                      <a:pt x="55912" y="64025"/>
                      <a:pt x="54483" y="63072"/>
                    </a:cubicBezTo>
                    <a:cubicBezTo>
                      <a:pt x="53721" y="62596"/>
                      <a:pt x="52578" y="62406"/>
                      <a:pt x="51911" y="62977"/>
                    </a:cubicBezTo>
                    <a:cubicBezTo>
                      <a:pt x="50102" y="64311"/>
                      <a:pt x="49054" y="66120"/>
                      <a:pt x="48482" y="68216"/>
                    </a:cubicBezTo>
                    <a:cubicBezTo>
                      <a:pt x="47911" y="70311"/>
                      <a:pt x="50006" y="71454"/>
                      <a:pt x="52197" y="72407"/>
                    </a:cubicBezTo>
                    <a:cubicBezTo>
                      <a:pt x="54102" y="73264"/>
                      <a:pt x="58103" y="74026"/>
                      <a:pt x="60674" y="74121"/>
                    </a:cubicBezTo>
                    <a:cubicBezTo>
                      <a:pt x="70676" y="74407"/>
                      <a:pt x="78677" y="69264"/>
                      <a:pt x="84201" y="56024"/>
                    </a:cubicBezTo>
                    <a:cubicBezTo>
                      <a:pt x="85154" y="67549"/>
                      <a:pt x="89440" y="74026"/>
                      <a:pt x="96774" y="74026"/>
                    </a:cubicBezTo>
                    <a:cubicBezTo>
                      <a:pt x="101727" y="74026"/>
                      <a:pt x="106680" y="67644"/>
                      <a:pt x="108776" y="61358"/>
                    </a:cubicBezTo>
                    <a:cubicBezTo>
                      <a:pt x="109347" y="63930"/>
                      <a:pt x="110300" y="66120"/>
                      <a:pt x="111538" y="68025"/>
                    </a:cubicBezTo>
                    <a:cubicBezTo>
                      <a:pt x="117253" y="76979"/>
                      <a:pt x="128207" y="75074"/>
                      <a:pt x="133731" y="67454"/>
                    </a:cubicBezTo>
                    <a:cubicBezTo>
                      <a:pt x="135446" y="65073"/>
                      <a:pt x="135731" y="64215"/>
                      <a:pt x="135731" y="64215"/>
                    </a:cubicBezTo>
                    <a:cubicBezTo>
                      <a:pt x="136589" y="71454"/>
                      <a:pt x="142304" y="73931"/>
                      <a:pt x="145637" y="73931"/>
                    </a:cubicBezTo>
                    <a:cubicBezTo>
                      <a:pt x="149352" y="73931"/>
                      <a:pt x="153257" y="72121"/>
                      <a:pt x="155924" y="66120"/>
                    </a:cubicBezTo>
                    <a:cubicBezTo>
                      <a:pt x="156210" y="66787"/>
                      <a:pt x="156591" y="67359"/>
                      <a:pt x="156972" y="68025"/>
                    </a:cubicBezTo>
                    <a:cubicBezTo>
                      <a:pt x="162687" y="76979"/>
                      <a:pt x="173641" y="75074"/>
                      <a:pt x="179261" y="67454"/>
                    </a:cubicBezTo>
                    <a:cubicBezTo>
                      <a:pt x="179546" y="67073"/>
                      <a:pt x="179737" y="66787"/>
                      <a:pt x="179927" y="66501"/>
                    </a:cubicBezTo>
                    <a:lnTo>
                      <a:pt x="180118" y="71264"/>
                    </a:lnTo>
                    <a:cubicBezTo>
                      <a:pt x="180118" y="71264"/>
                      <a:pt x="176975" y="74121"/>
                      <a:pt x="175069" y="75931"/>
                    </a:cubicBezTo>
                    <a:cubicBezTo>
                      <a:pt x="166497" y="83742"/>
                      <a:pt x="160020" y="89647"/>
                      <a:pt x="159544" y="96600"/>
                    </a:cubicBezTo>
                    <a:cubicBezTo>
                      <a:pt x="158972" y="105363"/>
                      <a:pt x="166116" y="108697"/>
                      <a:pt x="171545" y="109078"/>
                    </a:cubicBezTo>
                    <a:cubicBezTo>
                      <a:pt x="177260" y="109554"/>
                      <a:pt x="182213" y="106316"/>
                      <a:pt x="185261" y="101934"/>
                    </a:cubicBezTo>
                    <a:cubicBezTo>
                      <a:pt x="187928" y="98029"/>
                      <a:pt x="189643" y="89647"/>
                      <a:pt x="189548" y="81265"/>
                    </a:cubicBezTo>
                    <a:cubicBezTo>
                      <a:pt x="189452" y="77931"/>
                      <a:pt x="189452" y="73740"/>
                      <a:pt x="189357" y="69168"/>
                    </a:cubicBezTo>
                    <a:cubicBezTo>
                      <a:pt x="192310" y="65644"/>
                      <a:pt x="195739" y="61263"/>
                      <a:pt x="198882" y="56119"/>
                    </a:cubicBezTo>
                    <a:cubicBezTo>
                      <a:pt x="202311" y="50499"/>
                      <a:pt x="205931" y="42975"/>
                      <a:pt x="207740" y="37069"/>
                    </a:cubicBezTo>
                    <a:cubicBezTo>
                      <a:pt x="207740" y="37069"/>
                      <a:pt x="210884" y="37069"/>
                      <a:pt x="214313" y="36879"/>
                    </a:cubicBezTo>
                    <a:cubicBezTo>
                      <a:pt x="215360" y="36783"/>
                      <a:pt x="215741" y="37069"/>
                      <a:pt x="215456" y="37831"/>
                    </a:cubicBezTo>
                    <a:cubicBezTo>
                      <a:pt x="215265" y="38784"/>
                      <a:pt x="211169" y="54309"/>
                      <a:pt x="214884" y="64596"/>
                    </a:cubicBezTo>
                    <a:cubicBezTo>
                      <a:pt x="217361" y="71645"/>
                      <a:pt x="223076" y="73931"/>
                      <a:pt x="226409" y="73931"/>
                    </a:cubicBezTo>
                    <a:cubicBezTo>
                      <a:pt x="230314" y="73931"/>
                      <a:pt x="234125" y="70978"/>
                      <a:pt x="236125" y="66597"/>
                    </a:cubicBezTo>
                    <a:cubicBezTo>
                      <a:pt x="236411" y="67073"/>
                      <a:pt x="236601" y="67549"/>
                      <a:pt x="236887" y="68025"/>
                    </a:cubicBezTo>
                    <a:cubicBezTo>
                      <a:pt x="242602" y="76979"/>
                      <a:pt x="253556" y="75074"/>
                      <a:pt x="259080" y="67454"/>
                    </a:cubicBezTo>
                    <a:cubicBezTo>
                      <a:pt x="260318" y="65739"/>
                      <a:pt x="261080" y="64215"/>
                      <a:pt x="261080" y="64215"/>
                    </a:cubicBezTo>
                    <a:cubicBezTo>
                      <a:pt x="262319" y="71645"/>
                      <a:pt x="268129" y="74026"/>
                      <a:pt x="271463" y="74026"/>
                    </a:cubicBezTo>
                    <a:cubicBezTo>
                      <a:pt x="274892" y="74026"/>
                      <a:pt x="278225" y="72597"/>
                      <a:pt x="280892" y="66311"/>
                    </a:cubicBezTo>
                    <a:cubicBezTo>
                      <a:pt x="280988" y="69073"/>
                      <a:pt x="281178" y="71359"/>
                      <a:pt x="281464" y="72026"/>
                    </a:cubicBezTo>
                    <a:cubicBezTo>
                      <a:pt x="281654" y="72502"/>
                      <a:pt x="282607" y="72978"/>
                      <a:pt x="283369" y="73264"/>
                    </a:cubicBezTo>
                    <a:cubicBezTo>
                      <a:pt x="286512" y="74407"/>
                      <a:pt x="289751" y="73931"/>
                      <a:pt x="290989" y="73645"/>
                    </a:cubicBezTo>
                    <a:cubicBezTo>
                      <a:pt x="291846" y="73455"/>
                      <a:pt x="292513" y="72788"/>
                      <a:pt x="292513" y="71073"/>
                    </a:cubicBezTo>
                    <a:cubicBezTo>
                      <a:pt x="292703" y="66597"/>
                      <a:pt x="292608" y="58977"/>
                      <a:pt x="293942" y="53357"/>
                    </a:cubicBezTo>
                    <a:cubicBezTo>
                      <a:pt x="296228" y="43927"/>
                      <a:pt x="298323" y="40212"/>
                      <a:pt x="299371" y="38403"/>
                    </a:cubicBezTo>
                    <a:cubicBezTo>
                      <a:pt x="299942" y="37355"/>
                      <a:pt x="300609" y="37260"/>
                      <a:pt x="300609" y="38307"/>
                    </a:cubicBezTo>
                    <a:cubicBezTo>
                      <a:pt x="300704" y="40498"/>
                      <a:pt x="300800" y="46880"/>
                      <a:pt x="301657" y="55452"/>
                    </a:cubicBezTo>
                    <a:cubicBezTo>
                      <a:pt x="302324" y="61739"/>
                      <a:pt x="303181" y="65454"/>
                      <a:pt x="303848" y="66692"/>
                    </a:cubicBezTo>
                    <a:cubicBezTo>
                      <a:pt x="305753" y="70026"/>
                      <a:pt x="308134" y="70216"/>
                      <a:pt x="310039" y="70216"/>
                    </a:cubicBezTo>
                    <a:cubicBezTo>
                      <a:pt x="311277" y="70216"/>
                      <a:pt x="313849" y="69835"/>
                      <a:pt x="313563" y="67740"/>
                    </a:cubicBezTo>
                    <a:cubicBezTo>
                      <a:pt x="313468" y="66692"/>
                      <a:pt x="313658" y="60215"/>
                      <a:pt x="315944" y="50880"/>
                    </a:cubicBezTo>
                    <a:cubicBezTo>
                      <a:pt x="317468" y="44784"/>
                      <a:pt x="319850" y="39355"/>
                      <a:pt x="320802" y="37260"/>
                    </a:cubicBezTo>
                    <a:cubicBezTo>
                      <a:pt x="321183" y="36498"/>
                      <a:pt x="321278" y="37069"/>
                      <a:pt x="321278" y="37260"/>
                    </a:cubicBezTo>
                    <a:cubicBezTo>
                      <a:pt x="321088" y="41451"/>
                      <a:pt x="320707" y="55167"/>
                      <a:pt x="322326" y="62596"/>
                    </a:cubicBezTo>
                    <a:cubicBezTo>
                      <a:pt x="324612" y="72693"/>
                      <a:pt x="331280" y="73836"/>
                      <a:pt x="333661" y="73836"/>
                    </a:cubicBezTo>
                    <a:cubicBezTo>
                      <a:pt x="338614" y="73836"/>
                      <a:pt x="342710" y="70026"/>
                      <a:pt x="344043" y="60120"/>
                    </a:cubicBezTo>
                    <a:cubicBezTo>
                      <a:pt x="344043" y="57738"/>
                      <a:pt x="343567" y="55833"/>
                      <a:pt x="342138" y="55833"/>
                    </a:cubicBezTo>
                    <a:close/>
                    <a:moveTo>
                      <a:pt x="133826" y="49737"/>
                    </a:moveTo>
                    <a:cubicBezTo>
                      <a:pt x="133540" y="54976"/>
                      <a:pt x="132493" y="59358"/>
                      <a:pt x="130874" y="62596"/>
                    </a:cubicBezTo>
                    <a:cubicBezTo>
                      <a:pt x="127921" y="68406"/>
                      <a:pt x="122015" y="70216"/>
                      <a:pt x="119348" y="61834"/>
                    </a:cubicBezTo>
                    <a:cubicBezTo>
                      <a:pt x="117443" y="55833"/>
                      <a:pt x="118110" y="47547"/>
                      <a:pt x="118872" y="43165"/>
                    </a:cubicBezTo>
                    <a:cubicBezTo>
                      <a:pt x="120015" y="36593"/>
                      <a:pt x="122968" y="31926"/>
                      <a:pt x="127444" y="32307"/>
                    </a:cubicBezTo>
                    <a:cubicBezTo>
                      <a:pt x="132112" y="32783"/>
                      <a:pt x="134398" y="38784"/>
                      <a:pt x="133826" y="49737"/>
                    </a:cubicBezTo>
                    <a:close/>
                    <a:moveTo>
                      <a:pt x="179261" y="49833"/>
                    </a:moveTo>
                    <a:cubicBezTo>
                      <a:pt x="178975" y="54786"/>
                      <a:pt x="177737" y="59834"/>
                      <a:pt x="176308" y="62596"/>
                    </a:cubicBezTo>
                    <a:cubicBezTo>
                      <a:pt x="173450" y="68406"/>
                      <a:pt x="167354" y="70216"/>
                      <a:pt x="164783" y="61834"/>
                    </a:cubicBezTo>
                    <a:cubicBezTo>
                      <a:pt x="163068" y="56119"/>
                      <a:pt x="163449" y="48690"/>
                      <a:pt x="164306" y="44022"/>
                    </a:cubicBezTo>
                    <a:cubicBezTo>
                      <a:pt x="165449" y="37926"/>
                      <a:pt x="168116" y="32307"/>
                      <a:pt x="172879" y="32307"/>
                    </a:cubicBezTo>
                    <a:cubicBezTo>
                      <a:pt x="177641" y="32307"/>
                      <a:pt x="179927" y="37450"/>
                      <a:pt x="179261" y="49833"/>
                    </a:cubicBezTo>
                    <a:close/>
                    <a:moveTo>
                      <a:pt x="180499" y="83742"/>
                    </a:moveTo>
                    <a:cubicBezTo>
                      <a:pt x="180404" y="92790"/>
                      <a:pt x="178975" y="100791"/>
                      <a:pt x="175927" y="103077"/>
                    </a:cubicBezTo>
                    <a:cubicBezTo>
                      <a:pt x="171545" y="106316"/>
                      <a:pt x="165735" y="103935"/>
                      <a:pt x="166973" y="97267"/>
                    </a:cubicBezTo>
                    <a:cubicBezTo>
                      <a:pt x="168021" y="91362"/>
                      <a:pt x="173069" y="85456"/>
                      <a:pt x="180499" y="78122"/>
                    </a:cubicBezTo>
                    <a:cubicBezTo>
                      <a:pt x="180499" y="78122"/>
                      <a:pt x="180499" y="79836"/>
                      <a:pt x="180499" y="83742"/>
                    </a:cubicBezTo>
                    <a:close/>
                    <a:moveTo>
                      <a:pt x="258889" y="49833"/>
                    </a:moveTo>
                    <a:cubicBezTo>
                      <a:pt x="258604" y="55262"/>
                      <a:pt x="257461" y="59548"/>
                      <a:pt x="255937" y="62596"/>
                    </a:cubicBezTo>
                    <a:cubicBezTo>
                      <a:pt x="253079" y="68406"/>
                      <a:pt x="246983" y="70216"/>
                      <a:pt x="244507" y="61834"/>
                    </a:cubicBezTo>
                    <a:cubicBezTo>
                      <a:pt x="243078" y="57262"/>
                      <a:pt x="243078" y="49642"/>
                      <a:pt x="244031" y="43260"/>
                    </a:cubicBezTo>
                    <a:cubicBezTo>
                      <a:pt x="245078" y="36783"/>
                      <a:pt x="247936" y="31830"/>
                      <a:pt x="252603" y="32307"/>
                    </a:cubicBezTo>
                    <a:cubicBezTo>
                      <a:pt x="257270" y="32783"/>
                      <a:pt x="259461" y="38784"/>
                      <a:pt x="258889" y="49833"/>
                    </a:cubicBezTo>
                    <a:close/>
                  </a:path>
                </a:pathLst>
              </a:custGeom>
              <a:solidFill>
                <a:srgbClr val="1A1F2E"/>
              </a:solidFill>
              <a:ln w="9525" cap="flat">
                <a:noFill/>
                <a:prstDash val="solid"/>
                <a:miter/>
              </a:ln>
            </p:spPr>
            <p:txBody>
              <a:bodyPr rtlCol="0" anchor="ctr"/>
              <a:lstStyle/>
              <a:p>
                <a:endParaRPr lang="en-US"/>
              </a:p>
            </p:txBody>
          </p:sp>
        </p:grpSp>
        <p:sp>
          <p:nvSpPr>
            <p:cNvPr id="28" name="Freeform: Shape 27">
              <a:extLst>
                <a:ext uri="{FF2B5EF4-FFF2-40B4-BE49-F238E27FC236}">
                  <a16:creationId xmlns:a16="http://schemas.microsoft.com/office/drawing/2014/main" id="{A36D3207-926F-41E5-9F6D-5EF9B5E75FF1}"/>
                </a:ext>
              </a:extLst>
            </p:cNvPr>
            <p:cNvSpPr/>
            <p:nvPr userDrawn="1"/>
          </p:nvSpPr>
          <p:spPr>
            <a:xfrm>
              <a:off x="9993591" y="1116369"/>
              <a:ext cx="141271" cy="147348"/>
            </a:xfrm>
            <a:custGeom>
              <a:avLst/>
              <a:gdLst>
                <a:gd name="connsiteX0" fmla="*/ 35528 w 70866"/>
                <a:gd name="connsiteY0" fmla="*/ 0 h 73914"/>
                <a:gd name="connsiteX1" fmla="*/ 0 w 70866"/>
                <a:gd name="connsiteY1" fmla="*/ 35528 h 73914"/>
                <a:gd name="connsiteX2" fmla="*/ 12573 w 70866"/>
                <a:gd name="connsiteY2" fmla="*/ 62484 h 73914"/>
                <a:gd name="connsiteX3" fmla="*/ 13430 w 70866"/>
                <a:gd name="connsiteY3" fmla="*/ 73914 h 73914"/>
                <a:gd name="connsiteX4" fmla="*/ 23908 w 70866"/>
                <a:gd name="connsiteY4" fmla="*/ 68961 h 73914"/>
                <a:gd name="connsiteX5" fmla="*/ 35433 w 70866"/>
                <a:gd name="connsiteY5" fmla="*/ 71057 h 73914"/>
                <a:gd name="connsiteX6" fmla="*/ 70866 w 70866"/>
                <a:gd name="connsiteY6" fmla="*/ 35528 h 73914"/>
                <a:gd name="connsiteX7" fmla="*/ 35528 w 70866"/>
                <a:gd name="connsiteY7" fmla="*/ 0 h 7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6" h="73914">
                  <a:moveTo>
                    <a:pt x="35528" y="0"/>
                  </a:moveTo>
                  <a:cubicBezTo>
                    <a:pt x="15907" y="0"/>
                    <a:pt x="0" y="15907"/>
                    <a:pt x="0" y="35528"/>
                  </a:cubicBezTo>
                  <a:cubicBezTo>
                    <a:pt x="0" y="46387"/>
                    <a:pt x="4953" y="55912"/>
                    <a:pt x="12573" y="62484"/>
                  </a:cubicBezTo>
                  <a:lnTo>
                    <a:pt x="13430" y="73914"/>
                  </a:lnTo>
                  <a:lnTo>
                    <a:pt x="23908" y="68961"/>
                  </a:lnTo>
                  <a:cubicBezTo>
                    <a:pt x="27527" y="70199"/>
                    <a:pt x="31337" y="71057"/>
                    <a:pt x="35433" y="71057"/>
                  </a:cubicBezTo>
                  <a:cubicBezTo>
                    <a:pt x="55054" y="71057"/>
                    <a:pt x="70866" y="55150"/>
                    <a:pt x="70866" y="35528"/>
                  </a:cubicBezTo>
                  <a:cubicBezTo>
                    <a:pt x="70961" y="15907"/>
                    <a:pt x="55150" y="0"/>
                    <a:pt x="35528" y="0"/>
                  </a:cubicBezTo>
                  <a:close/>
                </a:path>
              </a:pathLst>
            </a:custGeom>
            <a:noFill/>
            <a:ln w="7326" cap="rnd">
              <a:solidFill>
                <a:srgbClr val="1A1F2E"/>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022CC6E-A641-4A05-8AE8-653B8081341E}"/>
                </a:ext>
              </a:extLst>
            </p:cNvPr>
            <p:cNvSpPr/>
            <p:nvPr userDrawn="1"/>
          </p:nvSpPr>
          <p:spPr>
            <a:xfrm>
              <a:off x="10025466" y="1171008"/>
              <a:ext cx="79728" cy="41114"/>
            </a:xfrm>
            <a:custGeom>
              <a:avLst/>
              <a:gdLst>
                <a:gd name="connsiteX0" fmla="*/ 39637 w 39994"/>
                <a:gd name="connsiteY0" fmla="*/ 1833 h 20624"/>
                <a:gd name="connsiteX1" fmla="*/ 36589 w 39994"/>
                <a:gd name="connsiteY1" fmla="*/ 1166 h 20624"/>
                <a:gd name="connsiteX2" fmla="*/ 26588 w 39994"/>
                <a:gd name="connsiteY2" fmla="*/ 9072 h 20624"/>
                <a:gd name="connsiteX3" fmla="*/ 15825 w 39994"/>
                <a:gd name="connsiteY3" fmla="*/ 1071 h 20624"/>
                <a:gd name="connsiteX4" fmla="*/ 15158 w 39994"/>
                <a:gd name="connsiteY4" fmla="*/ 690 h 20624"/>
                <a:gd name="connsiteX5" fmla="*/ 9348 w 39994"/>
                <a:gd name="connsiteY5" fmla="*/ 1738 h 20624"/>
                <a:gd name="connsiteX6" fmla="*/ 204 w 39994"/>
                <a:gd name="connsiteY6" fmla="*/ 16692 h 20624"/>
                <a:gd name="connsiteX7" fmla="*/ 299 w 39994"/>
                <a:gd name="connsiteY7" fmla="*/ 18502 h 20624"/>
                <a:gd name="connsiteX8" fmla="*/ 2966 w 39994"/>
                <a:gd name="connsiteY8" fmla="*/ 19073 h 20624"/>
                <a:gd name="connsiteX9" fmla="*/ 12967 w 39994"/>
                <a:gd name="connsiteY9" fmla="*/ 11072 h 20624"/>
                <a:gd name="connsiteX10" fmla="*/ 23730 w 39994"/>
                <a:gd name="connsiteY10" fmla="*/ 19454 h 20624"/>
                <a:gd name="connsiteX11" fmla="*/ 24207 w 39994"/>
                <a:gd name="connsiteY11" fmla="*/ 19835 h 20624"/>
                <a:gd name="connsiteX12" fmla="*/ 30398 w 39994"/>
                <a:gd name="connsiteY12" fmla="*/ 18883 h 20624"/>
                <a:gd name="connsiteX13" fmla="*/ 39637 w 39994"/>
                <a:gd name="connsiteY13" fmla="*/ 4024 h 20624"/>
                <a:gd name="connsiteX14" fmla="*/ 39637 w 39994"/>
                <a:gd name="connsiteY14" fmla="*/ 1833 h 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94" h="20624">
                  <a:moveTo>
                    <a:pt x="39637" y="1833"/>
                  </a:moveTo>
                  <a:cubicBezTo>
                    <a:pt x="38970" y="785"/>
                    <a:pt x="37637" y="499"/>
                    <a:pt x="36589" y="1166"/>
                  </a:cubicBezTo>
                  <a:cubicBezTo>
                    <a:pt x="32874" y="3452"/>
                    <a:pt x="29731" y="6214"/>
                    <a:pt x="26588" y="9072"/>
                  </a:cubicBezTo>
                  <a:cubicBezTo>
                    <a:pt x="23159" y="6214"/>
                    <a:pt x="19539" y="3547"/>
                    <a:pt x="15825" y="1071"/>
                  </a:cubicBezTo>
                  <a:lnTo>
                    <a:pt x="15158" y="690"/>
                  </a:lnTo>
                  <a:cubicBezTo>
                    <a:pt x="13253" y="-548"/>
                    <a:pt x="10681" y="-72"/>
                    <a:pt x="9348" y="1738"/>
                  </a:cubicBezTo>
                  <a:cubicBezTo>
                    <a:pt x="5919" y="6405"/>
                    <a:pt x="2680" y="11167"/>
                    <a:pt x="204" y="16692"/>
                  </a:cubicBezTo>
                  <a:cubicBezTo>
                    <a:pt x="-82" y="17263"/>
                    <a:pt x="-82" y="17930"/>
                    <a:pt x="299" y="18502"/>
                  </a:cubicBezTo>
                  <a:cubicBezTo>
                    <a:pt x="870" y="19359"/>
                    <a:pt x="2109" y="19645"/>
                    <a:pt x="2966" y="19073"/>
                  </a:cubicBezTo>
                  <a:cubicBezTo>
                    <a:pt x="6681" y="16692"/>
                    <a:pt x="9919" y="13930"/>
                    <a:pt x="12967" y="11072"/>
                  </a:cubicBezTo>
                  <a:cubicBezTo>
                    <a:pt x="16396" y="14025"/>
                    <a:pt x="20016" y="16882"/>
                    <a:pt x="23730" y="19454"/>
                  </a:cubicBezTo>
                  <a:lnTo>
                    <a:pt x="24207" y="19835"/>
                  </a:lnTo>
                  <a:cubicBezTo>
                    <a:pt x="26207" y="21169"/>
                    <a:pt x="28969" y="20788"/>
                    <a:pt x="30398" y="18883"/>
                  </a:cubicBezTo>
                  <a:cubicBezTo>
                    <a:pt x="33922" y="14311"/>
                    <a:pt x="37161" y="9453"/>
                    <a:pt x="39637" y="4024"/>
                  </a:cubicBezTo>
                  <a:cubicBezTo>
                    <a:pt x="40113" y="3262"/>
                    <a:pt x="40113" y="2500"/>
                    <a:pt x="39637" y="1833"/>
                  </a:cubicBezTo>
                  <a:close/>
                </a:path>
              </a:pathLst>
            </a:custGeom>
            <a:solidFill>
              <a:srgbClr val="1A1F2E"/>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50610E6-9078-4B34-91A3-006CA536E8F6}"/>
                </a:ext>
              </a:extLst>
            </p:cNvPr>
            <p:cNvSpPr/>
            <p:nvPr userDrawn="1"/>
          </p:nvSpPr>
          <p:spPr>
            <a:xfrm>
              <a:off x="10015049" y="855846"/>
              <a:ext cx="165766" cy="64184"/>
            </a:xfrm>
            <a:custGeom>
              <a:avLst/>
              <a:gdLst>
                <a:gd name="connsiteX0" fmla="*/ 83153 w 83153"/>
                <a:gd name="connsiteY0" fmla="*/ 16100 h 32197"/>
                <a:gd name="connsiteX1" fmla="*/ 78105 w 83153"/>
                <a:gd name="connsiteY1" fmla="*/ 22006 h 32197"/>
                <a:gd name="connsiteX2" fmla="*/ 78105 w 83153"/>
                <a:gd name="connsiteY2" fmla="*/ 10099 h 32197"/>
                <a:gd name="connsiteX3" fmla="*/ 83153 w 83153"/>
                <a:gd name="connsiteY3" fmla="*/ 16100 h 32197"/>
                <a:gd name="connsiteX4" fmla="*/ 76390 w 83153"/>
                <a:gd name="connsiteY4" fmla="*/ 5051 h 32197"/>
                <a:gd name="connsiteX5" fmla="*/ 76390 w 83153"/>
                <a:gd name="connsiteY5" fmla="*/ 27149 h 32197"/>
                <a:gd name="connsiteX6" fmla="*/ 76390 w 83153"/>
                <a:gd name="connsiteY6" fmla="*/ 27149 h 32197"/>
                <a:gd name="connsiteX7" fmla="*/ 71247 w 83153"/>
                <a:gd name="connsiteY7" fmla="*/ 32197 h 32197"/>
                <a:gd name="connsiteX8" fmla="*/ 5048 w 83153"/>
                <a:gd name="connsiteY8" fmla="*/ 32197 h 32197"/>
                <a:gd name="connsiteX9" fmla="*/ 0 w 83153"/>
                <a:gd name="connsiteY9" fmla="*/ 27149 h 32197"/>
                <a:gd name="connsiteX10" fmla="*/ 0 w 83153"/>
                <a:gd name="connsiteY10" fmla="*/ 27149 h 32197"/>
                <a:gd name="connsiteX11" fmla="*/ 0 w 83153"/>
                <a:gd name="connsiteY11" fmla="*/ 5051 h 32197"/>
                <a:gd name="connsiteX12" fmla="*/ 5048 w 83153"/>
                <a:gd name="connsiteY12" fmla="*/ 3 h 32197"/>
                <a:gd name="connsiteX13" fmla="*/ 71247 w 83153"/>
                <a:gd name="connsiteY13" fmla="*/ 3 h 32197"/>
                <a:gd name="connsiteX14" fmla="*/ 76390 w 83153"/>
                <a:gd name="connsiteY14" fmla="*/ 5051 h 32197"/>
                <a:gd name="connsiteX15" fmla="*/ 5048 w 83153"/>
                <a:gd name="connsiteY15" fmla="*/ 1622 h 32197"/>
                <a:gd name="connsiteX16" fmla="*/ 1714 w 83153"/>
                <a:gd name="connsiteY16" fmla="*/ 5051 h 32197"/>
                <a:gd name="connsiteX17" fmla="*/ 1714 w 83153"/>
                <a:gd name="connsiteY17" fmla="*/ 27149 h 32197"/>
                <a:gd name="connsiteX18" fmla="*/ 5048 w 83153"/>
                <a:gd name="connsiteY18" fmla="*/ 30578 h 32197"/>
                <a:gd name="connsiteX19" fmla="*/ 71247 w 83153"/>
                <a:gd name="connsiteY19" fmla="*/ 30578 h 32197"/>
                <a:gd name="connsiteX20" fmla="*/ 74676 w 83153"/>
                <a:gd name="connsiteY20" fmla="*/ 27149 h 32197"/>
                <a:gd name="connsiteX21" fmla="*/ 74676 w 83153"/>
                <a:gd name="connsiteY21" fmla="*/ 5051 h 32197"/>
                <a:gd name="connsiteX22" fmla="*/ 71247 w 83153"/>
                <a:gd name="connsiteY22" fmla="*/ 1622 h 32197"/>
                <a:gd name="connsiteX23" fmla="*/ 5048 w 83153"/>
                <a:gd name="connsiteY23" fmla="*/ 1622 h 32197"/>
                <a:gd name="connsiteX24" fmla="*/ 3429 w 83153"/>
                <a:gd name="connsiteY24" fmla="*/ 5051 h 32197"/>
                <a:gd name="connsiteX25" fmla="*/ 3429 w 83153"/>
                <a:gd name="connsiteY25" fmla="*/ 27149 h 32197"/>
                <a:gd name="connsiteX26" fmla="*/ 5143 w 83153"/>
                <a:gd name="connsiteY26" fmla="*/ 28864 h 32197"/>
                <a:gd name="connsiteX27" fmla="*/ 45529 w 83153"/>
                <a:gd name="connsiteY27" fmla="*/ 28864 h 32197"/>
                <a:gd name="connsiteX28" fmla="*/ 47244 w 83153"/>
                <a:gd name="connsiteY28" fmla="*/ 27149 h 32197"/>
                <a:gd name="connsiteX29" fmla="*/ 47244 w 83153"/>
                <a:gd name="connsiteY29" fmla="*/ 5051 h 32197"/>
                <a:gd name="connsiteX30" fmla="*/ 45529 w 83153"/>
                <a:gd name="connsiteY30" fmla="*/ 3337 h 32197"/>
                <a:gd name="connsiteX31" fmla="*/ 5143 w 83153"/>
                <a:gd name="connsiteY31" fmla="*/ 3337 h 32197"/>
                <a:gd name="connsiteX32" fmla="*/ 3429 w 83153"/>
                <a:gd name="connsiteY32" fmla="*/ 5051 h 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3153" h="32197">
                  <a:moveTo>
                    <a:pt x="83153" y="16100"/>
                  </a:moveTo>
                  <a:cubicBezTo>
                    <a:pt x="83153" y="19339"/>
                    <a:pt x="81343" y="22006"/>
                    <a:pt x="78105" y="22006"/>
                  </a:cubicBezTo>
                  <a:lnTo>
                    <a:pt x="78105" y="10099"/>
                  </a:lnTo>
                  <a:cubicBezTo>
                    <a:pt x="81343" y="10099"/>
                    <a:pt x="83153" y="12766"/>
                    <a:pt x="83153" y="16100"/>
                  </a:cubicBezTo>
                  <a:close/>
                  <a:moveTo>
                    <a:pt x="76390" y="5051"/>
                  </a:moveTo>
                  <a:lnTo>
                    <a:pt x="76390" y="27149"/>
                  </a:lnTo>
                  <a:lnTo>
                    <a:pt x="76390" y="27149"/>
                  </a:lnTo>
                  <a:cubicBezTo>
                    <a:pt x="76390" y="29911"/>
                    <a:pt x="74104" y="32197"/>
                    <a:pt x="71247" y="32197"/>
                  </a:cubicBezTo>
                  <a:lnTo>
                    <a:pt x="5048" y="32197"/>
                  </a:lnTo>
                  <a:cubicBezTo>
                    <a:pt x="2286" y="32197"/>
                    <a:pt x="0" y="29911"/>
                    <a:pt x="0" y="27149"/>
                  </a:cubicBezTo>
                  <a:lnTo>
                    <a:pt x="0" y="27149"/>
                  </a:lnTo>
                  <a:lnTo>
                    <a:pt x="0" y="5051"/>
                  </a:lnTo>
                  <a:cubicBezTo>
                    <a:pt x="0" y="2194"/>
                    <a:pt x="2286" y="3"/>
                    <a:pt x="5048" y="3"/>
                  </a:cubicBezTo>
                  <a:lnTo>
                    <a:pt x="71247" y="3"/>
                  </a:lnTo>
                  <a:cubicBezTo>
                    <a:pt x="74104" y="-92"/>
                    <a:pt x="76390" y="2194"/>
                    <a:pt x="76390" y="5051"/>
                  </a:cubicBezTo>
                  <a:close/>
                  <a:moveTo>
                    <a:pt x="5048" y="1622"/>
                  </a:moveTo>
                  <a:cubicBezTo>
                    <a:pt x="3143" y="1622"/>
                    <a:pt x="1714" y="3146"/>
                    <a:pt x="1714" y="5051"/>
                  </a:cubicBezTo>
                  <a:lnTo>
                    <a:pt x="1714" y="27149"/>
                  </a:lnTo>
                  <a:cubicBezTo>
                    <a:pt x="1714" y="29054"/>
                    <a:pt x="3238" y="30578"/>
                    <a:pt x="5048" y="30578"/>
                  </a:cubicBezTo>
                  <a:lnTo>
                    <a:pt x="71247" y="30578"/>
                  </a:lnTo>
                  <a:cubicBezTo>
                    <a:pt x="73152" y="30578"/>
                    <a:pt x="74676" y="29054"/>
                    <a:pt x="74676" y="27149"/>
                  </a:cubicBezTo>
                  <a:lnTo>
                    <a:pt x="74676" y="5051"/>
                  </a:lnTo>
                  <a:cubicBezTo>
                    <a:pt x="74676" y="3146"/>
                    <a:pt x="73152" y="1622"/>
                    <a:pt x="71247" y="1622"/>
                  </a:cubicBezTo>
                  <a:lnTo>
                    <a:pt x="5048" y="1622"/>
                  </a:lnTo>
                  <a:close/>
                  <a:moveTo>
                    <a:pt x="3429" y="5051"/>
                  </a:moveTo>
                  <a:lnTo>
                    <a:pt x="3429" y="27149"/>
                  </a:lnTo>
                  <a:cubicBezTo>
                    <a:pt x="3429" y="28102"/>
                    <a:pt x="4191" y="28864"/>
                    <a:pt x="5143" y="28864"/>
                  </a:cubicBezTo>
                  <a:lnTo>
                    <a:pt x="45529" y="28864"/>
                  </a:lnTo>
                  <a:cubicBezTo>
                    <a:pt x="46482" y="28864"/>
                    <a:pt x="47244" y="28102"/>
                    <a:pt x="47244" y="27149"/>
                  </a:cubicBezTo>
                  <a:lnTo>
                    <a:pt x="47244" y="5051"/>
                  </a:lnTo>
                  <a:cubicBezTo>
                    <a:pt x="47244" y="4099"/>
                    <a:pt x="46482" y="3337"/>
                    <a:pt x="45529" y="3337"/>
                  </a:cubicBezTo>
                  <a:lnTo>
                    <a:pt x="5143" y="3337"/>
                  </a:lnTo>
                  <a:cubicBezTo>
                    <a:pt x="4191" y="3337"/>
                    <a:pt x="3429" y="4099"/>
                    <a:pt x="3429" y="5051"/>
                  </a:cubicBezTo>
                  <a:close/>
                </a:path>
              </a:pathLst>
            </a:custGeom>
            <a:solidFill>
              <a:srgbClr val="1A1F2E"/>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851FBA7-BA01-45D9-AE0A-5DAB83C5D5FF}"/>
                </a:ext>
              </a:extLst>
            </p:cNvPr>
            <p:cNvSpPr/>
            <p:nvPr userDrawn="1"/>
          </p:nvSpPr>
          <p:spPr>
            <a:xfrm>
              <a:off x="9897893" y="855663"/>
              <a:ext cx="81078" cy="60951"/>
            </a:xfrm>
            <a:custGeom>
              <a:avLst/>
              <a:gdLst>
                <a:gd name="connsiteX0" fmla="*/ 20288 w 40671"/>
                <a:gd name="connsiteY0" fmla="*/ 0 h 30575"/>
                <a:gd name="connsiteX1" fmla="*/ 40672 w 40671"/>
                <a:gd name="connsiteY1" fmla="*/ 7906 h 30575"/>
                <a:gd name="connsiteX2" fmla="*/ 37910 w 40671"/>
                <a:gd name="connsiteY2" fmla="*/ 10954 h 30575"/>
                <a:gd name="connsiteX3" fmla="*/ 20288 w 40671"/>
                <a:gd name="connsiteY3" fmla="*/ 4477 h 30575"/>
                <a:gd name="connsiteX4" fmla="*/ 2667 w 40671"/>
                <a:gd name="connsiteY4" fmla="*/ 10954 h 30575"/>
                <a:gd name="connsiteX5" fmla="*/ 0 w 40671"/>
                <a:gd name="connsiteY5" fmla="*/ 7906 h 30575"/>
                <a:gd name="connsiteX6" fmla="*/ 20288 w 40671"/>
                <a:gd name="connsiteY6" fmla="*/ 0 h 30575"/>
                <a:gd name="connsiteX7" fmla="*/ 20288 w 40671"/>
                <a:gd name="connsiteY7" fmla="*/ 10573 h 30575"/>
                <a:gd name="connsiteX8" fmla="*/ 33814 w 40671"/>
                <a:gd name="connsiteY8" fmla="*/ 15621 h 30575"/>
                <a:gd name="connsiteX9" fmla="*/ 30861 w 40671"/>
                <a:gd name="connsiteY9" fmla="*/ 18860 h 30575"/>
                <a:gd name="connsiteX10" fmla="*/ 20288 w 40671"/>
                <a:gd name="connsiteY10" fmla="*/ 15145 h 30575"/>
                <a:gd name="connsiteX11" fmla="*/ 9716 w 40671"/>
                <a:gd name="connsiteY11" fmla="*/ 18860 h 30575"/>
                <a:gd name="connsiteX12" fmla="*/ 6858 w 40671"/>
                <a:gd name="connsiteY12" fmla="*/ 15621 h 30575"/>
                <a:gd name="connsiteX13" fmla="*/ 20288 w 40671"/>
                <a:gd name="connsiteY13" fmla="*/ 10573 h 30575"/>
                <a:gd name="connsiteX14" fmla="*/ 20288 w 40671"/>
                <a:gd name="connsiteY14" fmla="*/ 20955 h 30575"/>
                <a:gd name="connsiteX15" fmla="*/ 26860 w 40671"/>
                <a:gd name="connsiteY15" fmla="*/ 23336 h 30575"/>
                <a:gd name="connsiteX16" fmla="*/ 20288 w 40671"/>
                <a:gd name="connsiteY16" fmla="*/ 30575 h 30575"/>
                <a:gd name="connsiteX17" fmla="*/ 13716 w 40671"/>
                <a:gd name="connsiteY17" fmla="*/ 23336 h 30575"/>
                <a:gd name="connsiteX18" fmla="*/ 20288 w 40671"/>
                <a:gd name="connsiteY18" fmla="*/ 20955 h 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71" h="30575">
                  <a:moveTo>
                    <a:pt x="20288" y="0"/>
                  </a:moveTo>
                  <a:cubicBezTo>
                    <a:pt x="27432" y="0"/>
                    <a:pt x="34671" y="2762"/>
                    <a:pt x="40672" y="7906"/>
                  </a:cubicBezTo>
                  <a:lnTo>
                    <a:pt x="37910" y="10954"/>
                  </a:lnTo>
                  <a:cubicBezTo>
                    <a:pt x="32956" y="6763"/>
                    <a:pt x="26670" y="4477"/>
                    <a:pt x="20288" y="4477"/>
                  </a:cubicBezTo>
                  <a:cubicBezTo>
                    <a:pt x="13811" y="4477"/>
                    <a:pt x="7620" y="6763"/>
                    <a:pt x="2667" y="10954"/>
                  </a:cubicBezTo>
                  <a:lnTo>
                    <a:pt x="0" y="7906"/>
                  </a:lnTo>
                  <a:cubicBezTo>
                    <a:pt x="5906" y="2858"/>
                    <a:pt x="13145" y="0"/>
                    <a:pt x="20288" y="0"/>
                  </a:cubicBezTo>
                  <a:close/>
                  <a:moveTo>
                    <a:pt x="20288" y="10573"/>
                  </a:moveTo>
                  <a:cubicBezTo>
                    <a:pt x="25146" y="10573"/>
                    <a:pt x="29908" y="12383"/>
                    <a:pt x="33814" y="15621"/>
                  </a:cubicBezTo>
                  <a:lnTo>
                    <a:pt x="30861" y="18860"/>
                  </a:lnTo>
                  <a:cubicBezTo>
                    <a:pt x="27908" y="16478"/>
                    <a:pt x="24098" y="15145"/>
                    <a:pt x="20288" y="15145"/>
                  </a:cubicBezTo>
                  <a:cubicBezTo>
                    <a:pt x="16478" y="15145"/>
                    <a:pt x="12668" y="16478"/>
                    <a:pt x="9716" y="18860"/>
                  </a:cubicBezTo>
                  <a:lnTo>
                    <a:pt x="6858" y="15621"/>
                  </a:lnTo>
                  <a:cubicBezTo>
                    <a:pt x="10668" y="12383"/>
                    <a:pt x="15431" y="10573"/>
                    <a:pt x="20288" y="10573"/>
                  </a:cubicBezTo>
                  <a:close/>
                  <a:moveTo>
                    <a:pt x="20288" y="20955"/>
                  </a:moveTo>
                  <a:cubicBezTo>
                    <a:pt x="22574" y="20955"/>
                    <a:pt x="24860" y="21812"/>
                    <a:pt x="26860" y="23336"/>
                  </a:cubicBezTo>
                  <a:lnTo>
                    <a:pt x="20288" y="30575"/>
                  </a:lnTo>
                  <a:lnTo>
                    <a:pt x="13716" y="23336"/>
                  </a:lnTo>
                  <a:cubicBezTo>
                    <a:pt x="15716" y="21812"/>
                    <a:pt x="18002" y="20955"/>
                    <a:pt x="20288" y="20955"/>
                  </a:cubicBezTo>
                  <a:close/>
                </a:path>
              </a:pathLst>
            </a:custGeom>
            <a:solidFill>
              <a:srgbClr val="1A1F2E"/>
            </a:solidFill>
            <a:ln w="9525" cap="flat">
              <a:noFill/>
              <a:prstDash val="solid"/>
              <a:miter/>
            </a:ln>
          </p:spPr>
          <p:txBody>
            <a:bodyPr rtlCol="0" anchor="ctr"/>
            <a:lstStyle/>
            <a:p>
              <a:endParaRPr lang="en-US"/>
            </a:p>
          </p:txBody>
        </p:sp>
        <p:grpSp>
          <p:nvGrpSpPr>
            <p:cNvPr id="36" name="Graphic 4">
              <a:extLst>
                <a:ext uri="{FF2B5EF4-FFF2-40B4-BE49-F238E27FC236}">
                  <a16:creationId xmlns:a16="http://schemas.microsoft.com/office/drawing/2014/main" id="{751AAD7F-2C82-416F-95D5-D85DE01767AF}"/>
                </a:ext>
              </a:extLst>
            </p:cNvPr>
            <p:cNvGrpSpPr/>
            <p:nvPr userDrawn="1"/>
          </p:nvGrpSpPr>
          <p:grpSpPr>
            <a:xfrm>
              <a:off x="9772236" y="855651"/>
              <a:ext cx="74380" cy="61244"/>
              <a:chOff x="6476999" y="2075827"/>
              <a:chExt cx="37312" cy="30721"/>
            </a:xfrm>
            <a:solidFill>
              <a:srgbClr val="1A1F2E"/>
            </a:solidFill>
          </p:grpSpPr>
          <p:sp>
            <p:nvSpPr>
              <p:cNvPr id="37" name="Freeform: Shape 36">
                <a:extLst>
                  <a:ext uri="{FF2B5EF4-FFF2-40B4-BE49-F238E27FC236}">
                    <a16:creationId xmlns:a16="http://schemas.microsoft.com/office/drawing/2014/main" id="{0D29B1C0-8DA9-4A2B-BCD2-B7F21624DA9B}"/>
                  </a:ext>
                </a:extLst>
              </p:cNvPr>
              <p:cNvSpPr/>
              <p:nvPr/>
            </p:nvSpPr>
            <p:spPr>
              <a:xfrm>
                <a:off x="6508787" y="2075827"/>
                <a:ext cx="5524" cy="30574"/>
              </a:xfrm>
              <a:custGeom>
                <a:avLst/>
                <a:gdLst>
                  <a:gd name="connsiteX0" fmla="*/ 0 w 5524"/>
                  <a:gd name="connsiteY0" fmla="*/ 0 h 30575"/>
                  <a:gd name="connsiteX1" fmla="*/ 5525 w 5524"/>
                  <a:gd name="connsiteY1" fmla="*/ 0 h 30575"/>
                  <a:gd name="connsiteX2" fmla="*/ 5525 w 5524"/>
                  <a:gd name="connsiteY2" fmla="*/ 30575 h 30575"/>
                  <a:gd name="connsiteX3" fmla="*/ 0 w 5524"/>
                  <a:gd name="connsiteY3" fmla="*/ 30575 h 30575"/>
                </a:gdLst>
                <a:ahLst/>
                <a:cxnLst>
                  <a:cxn ang="0">
                    <a:pos x="connsiteX0" y="connsiteY0"/>
                  </a:cxn>
                  <a:cxn ang="0">
                    <a:pos x="connsiteX1" y="connsiteY1"/>
                  </a:cxn>
                  <a:cxn ang="0">
                    <a:pos x="connsiteX2" y="connsiteY2"/>
                  </a:cxn>
                  <a:cxn ang="0">
                    <a:pos x="connsiteX3" y="connsiteY3"/>
                  </a:cxn>
                </a:cxnLst>
                <a:rect l="l" t="t" r="r" b="b"/>
                <a:pathLst>
                  <a:path w="5524" h="30575">
                    <a:moveTo>
                      <a:pt x="0" y="0"/>
                    </a:moveTo>
                    <a:lnTo>
                      <a:pt x="5525" y="0"/>
                    </a:lnTo>
                    <a:lnTo>
                      <a:pt x="5525" y="30575"/>
                    </a:lnTo>
                    <a:lnTo>
                      <a:pt x="0" y="30575"/>
                    </a:lnTo>
                    <a:close/>
                  </a:path>
                </a:pathLst>
              </a:custGeom>
              <a:solidFill>
                <a:srgbClr val="1A1F2E"/>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2FF1063-9FCE-429A-B0DA-4CD9FF423B11}"/>
                  </a:ext>
                </a:extLst>
              </p:cNvPr>
              <p:cNvSpPr/>
              <p:nvPr/>
            </p:nvSpPr>
            <p:spPr>
              <a:xfrm>
                <a:off x="6498241" y="2083562"/>
                <a:ext cx="5524" cy="22860"/>
              </a:xfrm>
              <a:custGeom>
                <a:avLst/>
                <a:gdLst>
                  <a:gd name="connsiteX0" fmla="*/ 0 w 5524"/>
                  <a:gd name="connsiteY0" fmla="*/ 0 h 22860"/>
                  <a:gd name="connsiteX1" fmla="*/ 5525 w 5524"/>
                  <a:gd name="connsiteY1" fmla="*/ 0 h 22860"/>
                  <a:gd name="connsiteX2" fmla="*/ 5525 w 5524"/>
                  <a:gd name="connsiteY2" fmla="*/ 22860 h 22860"/>
                  <a:gd name="connsiteX3" fmla="*/ 0 w 5524"/>
                  <a:gd name="connsiteY3" fmla="*/ 22860 h 22860"/>
                </a:gdLst>
                <a:ahLst/>
                <a:cxnLst>
                  <a:cxn ang="0">
                    <a:pos x="connsiteX0" y="connsiteY0"/>
                  </a:cxn>
                  <a:cxn ang="0">
                    <a:pos x="connsiteX1" y="connsiteY1"/>
                  </a:cxn>
                  <a:cxn ang="0">
                    <a:pos x="connsiteX2" y="connsiteY2"/>
                  </a:cxn>
                  <a:cxn ang="0">
                    <a:pos x="connsiteX3" y="connsiteY3"/>
                  </a:cxn>
                </a:cxnLst>
                <a:rect l="l" t="t" r="r" b="b"/>
                <a:pathLst>
                  <a:path w="5524" h="22860">
                    <a:moveTo>
                      <a:pt x="0" y="0"/>
                    </a:moveTo>
                    <a:lnTo>
                      <a:pt x="5525" y="0"/>
                    </a:lnTo>
                    <a:lnTo>
                      <a:pt x="5525" y="22860"/>
                    </a:lnTo>
                    <a:lnTo>
                      <a:pt x="0" y="22860"/>
                    </a:lnTo>
                    <a:close/>
                  </a:path>
                </a:pathLst>
              </a:custGeom>
              <a:solidFill>
                <a:srgbClr val="1A1F2E"/>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548C74C-DCE9-45CD-AFED-1A785989431B}"/>
                  </a:ext>
                </a:extLst>
              </p:cNvPr>
              <p:cNvSpPr/>
              <p:nvPr/>
            </p:nvSpPr>
            <p:spPr>
              <a:xfrm>
                <a:off x="6487667" y="2091375"/>
                <a:ext cx="5524" cy="15144"/>
              </a:xfrm>
              <a:custGeom>
                <a:avLst/>
                <a:gdLst>
                  <a:gd name="connsiteX0" fmla="*/ 0 w 5524"/>
                  <a:gd name="connsiteY0" fmla="*/ 0 h 15144"/>
                  <a:gd name="connsiteX1" fmla="*/ 5525 w 5524"/>
                  <a:gd name="connsiteY1" fmla="*/ 0 h 15144"/>
                  <a:gd name="connsiteX2" fmla="*/ 5525 w 5524"/>
                  <a:gd name="connsiteY2" fmla="*/ 15145 h 15144"/>
                  <a:gd name="connsiteX3" fmla="*/ 0 w 5524"/>
                  <a:gd name="connsiteY3" fmla="*/ 15145 h 15144"/>
                </a:gdLst>
                <a:ahLst/>
                <a:cxnLst>
                  <a:cxn ang="0">
                    <a:pos x="connsiteX0" y="connsiteY0"/>
                  </a:cxn>
                  <a:cxn ang="0">
                    <a:pos x="connsiteX1" y="connsiteY1"/>
                  </a:cxn>
                  <a:cxn ang="0">
                    <a:pos x="connsiteX2" y="connsiteY2"/>
                  </a:cxn>
                  <a:cxn ang="0">
                    <a:pos x="connsiteX3" y="connsiteY3"/>
                  </a:cxn>
                </a:cxnLst>
                <a:rect l="l" t="t" r="r" b="b"/>
                <a:pathLst>
                  <a:path w="5524" h="15144">
                    <a:moveTo>
                      <a:pt x="0" y="0"/>
                    </a:moveTo>
                    <a:lnTo>
                      <a:pt x="5525" y="0"/>
                    </a:lnTo>
                    <a:lnTo>
                      <a:pt x="5525" y="15145"/>
                    </a:lnTo>
                    <a:lnTo>
                      <a:pt x="0" y="15145"/>
                    </a:lnTo>
                    <a:close/>
                  </a:path>
                </a:pathLst>
              </a:custGeom>
              <a:solidFill>
                <a:srgbClr val="1A1F2E"/>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544B248-9A2F-4420-B207-9F963DE14036}"/>
                  </a:ext>
                </a:extLst>
              </p:cNvPr>
              <p:cNvSpPr/>
              <p:nvPr/>
            </p:nvSpPr>
            <p:spPr>
              <a:xfrm>
                <a:off x="6476999" y="2099119"/>
                <a:ext cx="5524" cy="7429"/>
              </a:xfrm>
              <a:custGeom>
                <a:avLst/>
                <a:gdLst>
                  <a:gd name="connsiteX0" fmla="*/ 0 w 5524"/>
                  <a:gd name="connsiteY0" fmla="*/ 0 h 7429"/>
                  <a:gd name="connsiteX1" fmla="*/ 5525 w 5524"/>
                  <a:gd name="connsiteY1" fmla="*/ 0 h 7429"/>
                  <a:gd name="connsiteX2" fmla="*/ 5525 w 5524"/>
                  <a:gd name="connsiteY2" fmla="*/ 7429 h 7429"/>
                  <a:gd name="connsiteX3" fmla="*/ 0 w 5524"/>
                  <a:gd name="connsiteY3" fmla="*/ 7429 h 7429"/>
                </a:gdLst>
                <a:ahLst/>
                <a:cxnLst>
                  <a:cxn ang="0">
                    <a:pos x="connsiteX0" y="connsiteY0"/>
                  </a:cxn>
                  <a:cxn ang="0">
                    <a:pos x="connsiteX1" y="connsiteY1"/>
                  </a:cxn>
                  <a:cxn ang="0">
                    <a:pos x="connsiteX2" y="connsiteY2"/>
                  </a:cxn>
                  <a:cxn ang="0">
                    <a:pos x="connsiteX3" y="connsiteY3"/>
                  </a:cxn>
                </a:cxnLst>
                <a:rect l="l" t="t" r="r" b="b"/>
                <a:pathLst>
                  <a:path w="5524" h="7429">
                    <a:moveTo>
                      <a:pt x="0" y="0"/>
                    </a:moveTo>
                    <a:lnTo>
                      <a:pt x="5525" y="0"/>
                    </a:lnTo>
                    <a:lnTo>
                      <a:pt x="5525" y="7429"/>
                    </a:lnTo>
                    <a:lnTo>
                      <a:pt x="0" y="7429"/>
                    </a:lnTo>
                    <a:close/>
                  </a:path>
                </a:pathLst>
              </a:custGeom>
              <a:solidFill>
                <a:srgbClr val="1A1F2E"/>
              </a:solidFill>
              <a:ln w="9525" cap="flat">
                <a:noFill/>
                <a:prstDash val="solid"/>
                <a:miter/>
              </a:ln>
            </p:spPr>
            <p:txBody>
              <a:bodyPr rtlCol="0" anchor="ctr"/>
              <a:lstStyle/>
              <a:p>
                <a:endParaRPr lang="en-US"/>
              </a:p>
            </p:txBody>
          </p:sp>
        </p:grpSp>
        <p:sp>
          <p:nvSpPr>
            <p:cNvPr id="41" name="TextBox 40">
              <a:extLst>
                <a:ext uri="{FF2B5EF4-FFF2-40B4-BE49-F238E27FC236}">
                  <a16:creationId xmlns:a16="http://schemas.microsoft.com/office/drawing/2014/main" id="{954A0E68-BFB3-41D0-85AF-7390DD521039}"/>
                </a:ext>
              </a:extLst>
            </p:cNvPr>
            <p:cNvSpPr txBox="1"/>
            <p:nvPr userDrawn="1"/>
          </p:nvSpPr>
          <p:spPr>
            <a:xfrm>
              <a:off x="7749352" y="807248"/>
              <a:ext cx="318252" cy="291154"/>
            </a:xfrm>
            <a:prstGeom prst="rect">
              <a:avLst/>
            </a:prstGeom>
            <a:noFill/>
          </p:spPr>
          <p:txBody>
            <a:bodyPr wrap="square" rtlCol="0">
              <a:spAutoFit/>
            </a:bodyPr>
            <a:lstStyle/>
            <a:p>
              <a:pPr algn="l"/>
              <a:r>
                <a:rPr lang="en-US" sz="272" spc="0" baseline="0">
                  <a:solidFill>
                    <a:srgbClr val="1A1F2E"/>
                  </a:solidFill>
                  <a:latin typeface="+mj-lt"/>
                  <a:cs typeface="Arial"/>
                  <a:sym typeface="Arial"/>
                  <a:rtl val="0"/>
                </a:rPr>
                <a:t>19:21</a:t>
              </a:r>
            </a:p>
          </p:txBody>
        </p:sp>
        <p:grpSp>
          <p:nvGrpSpPr>
            <p:cNvPr id="42" name="Graphic 4">
              <a:extLst>
                <a:ext uri="{FF2B5EF4-FFF2-40B4-BE49-F238E27FC236}">
                  <a16:creationId xmlns:a16="http://schemas.microsoft.com/office/drawing/2014/main" id="{64187727-E21F-4F6A-A276-6751E5E0FBFB}"/>
                </a:ext>
              </a:extLst>
            </p:cNvPr>
            <p:cNvGrpSpPr/>
            <p:nvPr userDrawn="1"/>
          </p:nvGrpSpPr>
          <p:grpSpPr>
            <a:xfrm>
              <a:off x="8037759" y="856259"/>
              <a:ext cx="58672" cy="60761"/>
              <a:chOff x="5606861" y="2076211"/>
              <a:chExt cx="29432" cy="30480"/>
            </a:xfrm>
          </p:grpSpPr>
          <p:sp>
            <p:nvSpPr>
              <p:cNvPr id="43" name="Freeform: Shape 42">
                <a:extLst>
                  <a:ext uri="{FF2B5EF4-FFF2-40B4-BE49-F238E27FC236}">
                    <a16:creationId xmlns:a16="http://schemas.microsoft.com/office/drawing/2014/main" id="{87B39E13-BFBA-40E8-8DF7-3636FBFBA7DC}"/>
                  </a:ext>
                </a:extLst>
              </p:cNvPr>
              <p:cNvSpPr/>
              <p:nvPr/>
            </p:nvSpPr>
            <p:spPr>
              <a:xfrm>
                <a:off x="5606861" y="2076211"/>
                <a:ext cx="29432" cy="30480"/>
              </a:xfrm>
              <a:custGeom>
                <a:avLst/>
                <a:gdLst>
                  <a:gd name="connsiteX0" fmla="*/ 6382 w 29432"/>
                  <a:gd name="connsiteY0" fmla="*/ 30480 h 30479"/>
                  <a:gd name="connsiteX1" fmla="*/ 5715 w 29432"/>
                  <a:gd name="connsiteY1" fmla="*/ 30289 h 30479"/>
                  <a:gd name="connsiteX2" fmla="*/ 5048 w 29432"/>
                  <a:gd name="connsiteY2" fmla="*/ 29242 h 30479"/>
                  <a:gd name="connsiteX3" fmla="*/ 4763 w 29432"/>
                  <a:gd name="connsiteY3" fmla="*/ 25527 h 30479"/>
                  <a:gd name="connsiteX4" fmla="*/ 0 w 29432"/>
                  <a:gd name="connsiteY4" fmla="*/ 14764 h 30479"/>
                  <a:gd name="connsiteX5" fmla="*/ 14764 w 29432"/>
                  <a:gd name="connsiteY5" fmla="*/ 0 h 30479"/>
                  <a:gd name="connsiteX6" fmla="*/ 29432 w 29432"/>
                  <a:gd name="connsiteY6" fmla="*/ 14764 h 30479"/>
                  <a:gd name="connsiteX7" fmla="*/ 14764 w 29432"/>
                  <a:gd name="connsiteY7" fmla="*/ 29527 h 30479"/>
                  <a:gd name="connsiteX8" fmla="*/ 10478 w 29432"/>
                  <a:gd name="connsiteY8" fmla="*/ 28861 h 30479"/>
                  <a:gd name="connsiteX9" fmla="*/ 7048 w 29432"/>
                  <a:gd name="connsiteY9" fmla="*/ 30480 h 30479"/>
                  <a:gd name="connsiteX10" fmla="*/ 6382 w 29432"/>
                  <a:gd name="connsiteY10" fmla="*/ 30480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32" h="30479">
                    <a:moveTo>
                      <a:pt x="6382" y="30480"/>
                    </a:moveTo>
                    <a:cubicBezTo>
                      <a:pt x="6191" y="30480"/>
                      <a:pt x="5906" y="30385"/>
                      <a:pt x="5715" y="30289"/>
                    </a:cubicBezTo>
                    <a:cubicBezTo>
                      <a:pt x="5334" y="30099"/>
                      <a:pt x="5048" y="29623"/>
                      <a:pt x="5048" y="29242"/>
                    </a:cubicBezTo>
                    <a:lnTo>
                      <a:pt x="4763" y="25527"/>
                    </a:lnTo>
                    <a:cubicBezTo>
                      <a:pt x="1715" y="22765"/>
                      <a:pt x="0" y="18859"/>
                      <a:pt x="0" y="14764"/>
                    </a:cubicBezTo>
                    <a:cubicBezTo>
                      <a:pt x="0" y="6667"/>
                      <a:pt x="6572" y="0"/>
                      <a:pt x="14764" y="0"/>
                    </a:cubicBezTo>
                    <a:cubicBezTo>
                      <a:pt x="22860" y="0"/>
                      <a:pt x="29432" y="6572"/>
                      <a:pt x="29432" y="14764"/>
                    </a:cubicBezTo>
                    <a:cubicBezTo>
                      <a:pt x="29432" y="22860"/>
                      <a:pt x="22860" y="29527"/>
                      <a:pt x="14764" y="29527"/>
                    </a:cubicBezTo>
                    <a:cubicBezTo>
                      <a:pt x="13335" y="29527"/>
                      <a:pt x="12002" y="29337"/>
                      <a:pt x="10478" y="28861"/>
                    </a:cubicBezTo>
                    <a:lnTo>
                      <a:pt x="7048" y="30480"/>
                    </a:lnTo>
                    <a:cubicBezTo>
                      <a:pt x="6858" y="30480"/>
                      <a:pt x="6668" y="30480"/>
                      <a:pt x="6382" y="30480"/>
                    </a:cubicBezTo>
                    <a:close/>
                  </a:path>
                </a:pathLst>
              </a:custGeom>
              <a:solidFill>
                <a:srgbClr val="1A1F2E"/>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038E2EA-9370-47D4-A2A6-B49CE94613AF}"/>
                  </a:ext>
                </a:extLst>
              </p:cNvPr>
              <p:cNvSpPr/>
              <p:nvPr/>
            </p:nvSpPr>
            <p:spPr>
              <a:xfrm>
                <a:off x="5613209" y="2087404"/>
                <a:ext cx="16889" cy="8713"/>
              </a:xfrm>
              <a:custGeom>
                <a:avLst/>
                <a:gdLst>
                  <a:gd name="connsiteX0" fmla="*/ 16731 w 16889"/>
                  <a:gd name="connsiteY0" fmla="*/ 761 h 8713"/>
                  <a:gd name="connsiteX1" fmla="*/ 15493 w 16889"/>
                  <a:gd name="connsiteY1" fmla="*/ 476 h 8713"/>
                  <a:gd name="connsiteX2" fmla="*/ 11302 w 16889"/>
                  <a:gd name="connsiteY2" fmla="*/ 3809 h 8713"/>
                  <a:gd name="connsiteX3" fmla="*/ 6730 w 16889"/>
                  <a:gd name="connsiteY3" fmla="*/ 476 h 8713"/>
                  <a:gd name="connsiteX4" fmla="*/ 6444 w 16889"/>
                  <a:gd name="connsiteY4" fmla="*/ 285 h 8713"/>
                  <a:gd name="connsiteX5" fmla="*/ 3968 w 16889"/>
                  <a:gd name="connsiteY5" fmla="*/ 761 h 8713"/>
                  <a:gd name="connsiteX6" fmla="*/ 63 w 16889"/>
                  <a:gd name="connsiteY6" fmla="*/ 7048 h 8713"/>
                  <a:gd name="connsiteX7" fmla="*/ 158 w 16889"/>
                  <a:gd name="connsiteY7" fmla="*/ 7810 h 8713"/>
                  <a:gd name="connsiteX8" fmla="*/ 1301 w 16889"/>
                  <a:gd name="connsiteY8" fmla="*/ 8000 h 8713"/>
                  <a:gd name="connsiteX9" fmla="*/ 5587 w 16889"/>
                  <a:gd name="connsiteY9" fmla="*/ 4667 h 8713"/>
                  <a:gd name="connsiteX10" fmla="*/ 10159 w 16889"/>
                  <a:gd name="connsiteY10" fmla="*/ 8191 h 8713"/>
                  <a:gd name="connsiteX11" fmla="*/ 10350 w 16889"/>
                  <a:gd name="connsiteY11" fmla="*/ 8381 h 8713"/>
                  <a:gd name="connsiteX12" fmla="*/ 12921 w 16889"/>
                  <a:gd name="connsiteY12" fmla="*/ 8000 h 8713"/>
                  <a:gd name="connsiteX13" fmla="*/ 16827 w 16889"/>
                  <a:gd name="connsiteY13" fmla="*/ 1714 h 8713"/>
                  <a:gd name="connsiteX14" fmla="*/ 16731 w 16889"/>
                  <a:gd name="connsiteY14" fmla="*/ 761 h 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889" h="8713">
                    <a:moveTo>
                      <a:pt x="16731" y="761"/>
                    </a:moveTo>
                    <a:cubicBezTo>
                      <a:pt x="16446" y="285"/>
                      <a:pt x="15874" y="190"/>
                      <a:pt x="15493" y="476"/>
                    </a:cubicBezTo>
                    <a:cubicBezTo>
                      <a:pt x="13969" y="1428"/>
                      <a:pt x="12636" y="2571"/>
                      <a:pt x="11302" y="3809"/>
                    </a:cubicBezTo>
                    <a:cubicBezTo>
                      <a:pt x="9873" y="2571"/>
                      <a:pt x="8349" y="1428"/>
                      <a:pt x="6730" y="476"/>
                    </a:cubicBezTo>
                    <a:lnTo>
                      <a:pt x="6444" y="285"/>
                    </a:lnTo>
                    <a:cubicBezTo>
                      <a:pt x="5682" y="-191"/>
                      <a:pt x="4635" y="-96"/>
                      <a:pt x="3968" y="761"/>
                    </a:cubicBezTo>
                    <a:cubicBezTo>
                      <a:pt x="2539" y="2762"/>
                      <a:pt x="1206" y="4762"/>
                      <a:pt x="63" y="7048"/>
                    </a:cubicBezTo>
                    <a:cubicBezTo>
                      <a:pt x="-33" y="7334"/>
                      <a:pt x="-33" y="7619"/>
                      <a:pt x="158" y="7810"/>
                    </a:cubicBezTo>
                    <a:cubicBezTo>
                      <a:pt x="348" y="8191"/>
                      <a:pt x="920" y="8286"/>
                      <a:pt x="1301" y="8000"/>
                    </a:cubicBezTo>
                    <a:cubicBezTo>
                      <a:pt x="2825" y="6953"/>
                      <a:pt x="4254" y="5810"/>
                      <a:pt x="5587" y="4667"/>
                    </a:cubicBezTo>
                    <a:cubicBezTo>
                      <a:pt x="7016" y="5905"/>
                      <a:pt x="8540" y="7143"/>
                      <a:pt x="10159" y="8191"/>
                    </a:cubicBezTo>
                    <a:lnTo>
                      <a:pt x="10350" y="8381"/>
                    </a:lnTo>
                    <a:cubicBezTo>
                      <a:pt x="11207" y="8953"/>
                      <a:pt x="12350" y="8762"/>
                      <a:pt x="12921" y="8000"/>
                    </a:cubicBezTo>
                    <a:cubicBezTo>
                      <a:pt x="14445" y="6095"/>
                      <a:pt x="15779" y="4000"/>
                      <a:pt x="16827" y="1714"/>
                    </a:cubicBezTo>
                    <a:cubicBezTo>
                      <a:pt x="16922" y="1333"/>
                      <a:pt x="16922" y="952"/>
                      <a:pt x="16731" y="761"/>
                    </a:cubicBezTo>
                    <a:close/>
                  </a:path>
                </a:pathLst>
              </a:custGeom>
              <a:solidFill>
                <a:srgbClr val="FFFFFF"/>
              </a:solidFill>
              <a:ln w="9525"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4FA811C1-EF9D-40BF-AD23-0F4D20484ABB}"/>
              </a:ext>
            </a:extLst>
          </p:cNvPr>
          <p:cNvGrpSpPr/>
          <p:nvPr userDrawn="1"/>
        </p:nvGrpSpPr>
        <p:grpSpPr>
          <a:xfrm>
            <a:off x="5324235" y="4722593"/>
            <a:ext cx="1739165" cy="705377"/>
            <a:chOff x="7732489" y="5292243"/>
            <a:chExt cx="2560734" cy="790461"/>
          </a:xfrm>
        </p:grpSpPr>
        <p:grpSp>
          <p:nvGrpSpPr>
            <p:cNvPr id="7" name="Graphic 4">
              <a:extLst>
                <a:ext uri="{FF2B5EF4-FFF2-40B4-BE49-F238E27FC236}">
                  <a16:creationId xmlns:a16="http://schemas.microsoft.com/office/drawing/2014/main" id="{9BE0BD73-2311-47B0-BAF7-05EB10D1B16C}"/>
                </a:ext>
              </a:extLst>
            </p:cNvPr>
            <p:cNvGrpSpPr/>
            <p:nvPr userDrawn="1"/>
          </p:nvGrpSpPr>
          <p:grpSpPr>
            <a:xfrm>
              <a:off x="7837779" y="5292243"/>
              <a:ext cx="2327655" cy="146967"/>
              <a:chOff x="5506438" y="4301400"/>
              <a:chExt cx="1167619" cy="73723"/>
            </a:xfrm>
          </p:grpSpPr>
          <p:sp>
            <p:nvSpPr>
              <p:cNvPr id="8" name="Freeform: Shape 7">
                <a:extLst>
                  <a:ext uri="{FF2B5EF4-FFF2-40B4-BE49-F238E27FC236}">
                    <a16:creationId xmlns:a16="http://schemas.microsoft.com/office/drawing/2014/main" id="{1F8B8413-420E-4CEE-B1D6-F9BF87E18953}"/>
                  </a:ext>
                </a:extLst>
              </p:cNvPr>
              <p:cNvSpPr/>
              <p:nvPr/>
            </p:nvSpPr>
            <p:spPr>
              <a:xfrm>
                <a:off x="5506438" y="4301400"/>
                <a:ext cx="82198" cy="73723"/>
              </a:xfrm>
              <a:custGeom>
                <a:avLst/>
                <a:gdLst>
                  <a:gd name="connsiteX0" fmla="*/ 70627 w 82198"/>
                  <a:gd name="connsiteY0" fmla="*/ 3429 h 73723"/>
                  <a:gd name="connsiteX1" fmla="*/ 59101 w 82198"/>
                  <a:gd name="connsiteY1" fmla="*/ 0 h 73723"/>
                  <a:gd name="connsiteX2" fmla="*/ 41099 w 82198"/>
                  <a:gd name="connsiteY2" fmla="*/ 9620 h 73723"/>
                  <a:gd name="connsiteX3" fmla="*/ 23097 w 82198"/>
                  <a:gd name="connsiteY3" fmla="*/ 0 h 73723"/>
                  <a:gd name="connsiteX4" fmla="*/ 11572 w 82198"/>
                  <a:gd name="connsiteY4" fmla="*/ 3429 h 73723"/>
                  <a:gd name="connsiteX5" fmla="*/ 3094 w 82198"/>
                  <a:gd name="connsiteY5" fmla="*/ 38862 h 73723"/>
                  <a:gd name="connsiteX6" fmla="*/ 38242 w 82198"/>
                  <a:gd name="connsiteY6" fmla="*/ 72676 h 73723"/>
                  <a:gd name="connsiteX7" fmla="*/ 41099 w 82198"/>
                  <a:gd name="connsiteY7" fmla="*/ 73724 h 73723"/>
                  <a:gd name="connsiteX8" fmla="*/ 43957 w 82198"/>
                  <a:gd name="connsiteY8" fmla="*/ 72676 h 73723"/>
                  <a:gd name="connsiteX9" fmla="*/ 79104 w 82198"/>
                  <a:gd name="connsiteY9" fmla="*/ 38862 h 73723"/>
                  <a:gd name="connsiteX10" fmla="*/ 70627 w 82198"/>
                  <a:gd name="connsiteY10" fmla="*/ 342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198" h="73723">
                    <a:moveTo>
                      <a:pt x="70627" y="3429"/>
                    </a:moveTo>
                    <a:cubicBezTo>
                      <a:pt x="67007" y="1048"/>
                      <a:pt x="63007" y="0"/>
                      <a:pt x="59101" y="0"/>
                    </a:cubicBezTo>
                    <a:cubicBezTo>
                      <a:pt x="52243" y="0"/>
                      <a:pt x="45576" y="3429"/>
                      <a:pt x="41099" y="9620"/>
                    </a:cubicBezTo>
                    <a:cubicBezTo>
                      <a:pt x="36622" y="3429"/>
                      <a:pt x="29955" y="0"/>
                      <a:pt x="23097" y="0"/>
                    </a:cubicBezTo>
                    <a:cubicBezTo>
                      <a:pt x="19192" y="0"/>
                      <a:pt x="15191" y="1143"/>
                      <a:pt x="11572" y="3429"/>
                    </a:cubicBezTo>
                    <a:cubicBezTo>
                      <a:pt x="523" y="10573"/>
                      <a:pt x="-3287" y="26479"/>
                      <a:pt x="3094" y="38862"/>
                    </a:cubicBezTo>
                    <a:cubicBezTo>
                      <a:pt x="8333" y="48958"/>
                      <a:pt x="30241" y="66485"/>
                      <a:pt x="38242" y="72676"/>
                    </a:cubicBezTo>
                    <a:cubicBezTo>
                      <a:pt x="39099" y="73342"/>
                      <a:pt x="40147" y="73724"/>
                      <a:pt x="41099" y="73724"/>
                    </a:cubicBezTo>
                    <a:cubicBezTo>
                      <a:pt x="42147" y="73724"/>
                      <a:pt x="43099" y="73342"/>
                      <a:pt x="43957" y="72676"/>
                    </a:cubicBezTo>
                    <a:cubicBezTo>
                      <a:pt x="51862" y="66580"/>
                      <a:pt x="73865" y="48958"/>
                      <a:pt x="79104" y="38862"/>
                    </a:cubicBezTo>
                    <a:cubicBezTo>
                      <a:pt x="85486" y="26479"/>
                      <a:pt x="81676" y="10573"/>
                      <a:pt x="70627" y="3429"/>
                    </a:cubicBezTo>
                    <a:close/>
                  </a:path>
                </a:pathLst>
              </a:custGeom>
              <a:solidFill>
                <a:srgbClr val="FF5A76"/>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4EFD576-2727-4B23-831C-62E354C85A8B}"/>
                  </a:ext>
                </a:extLst>
              </p:cNvPr>
              <p:cNvSpPr/>
              <p:nvPr/>
            </p:nvSpPr>
            <p:spPr>
              <a:xfrm>
                <a:off x="5655431" y="4303789"/>
                <a:ext cx="68737" cy="68612"/>
              </a:xfrm>
              <a:custGeom>
                <a:avLst/>
                <a:gdLst>
                  <a:gd name="connsiteX0" fmla="*/ 64700 w 68737"/>
                  <a:gd name="connsiteY0" fmla="*/ 51911 h 68612"/>
                  <a:gd name="connsiteX1" fmla="*/ 64986 w 68737"/>
                  <a:gd name="connsiteY1" fmla="*/ 49625 h 68612"/>
                  <a:gd name="connsiteX2" fmla="*/ 67462 w 68737"/>
                  <a:gd name="connsiteY2" fmla="*/ 25622 h 68612"/>
                  <a:gd name="connsiteX3" fmla="*/ 43650 w 68737"/>
                  <a:gd name="connsiteY3" fmla="*/ 1238 h 68612"/>
                  <a:gd name="connsiteX4" fmla="*/ 34220 w 68737"/>
                  <a:gd name="connsiteY4" fmla="*/ 0 h 68612"/>
                  <a:gd name="connsiteX5" fmla="*/ 7169 w 68737"/>
                  <a:gd name="connsiteY5" fmla="*/ 13240 h 68612"/>
                  <a:gd name="connsiteX6" fmla="*/ 1168 w 68737"/>
                  <a:gd name="connsiteY6" fmla="*/ 43434 h 68612"/>
                  <a:gd name="connsiteX7" fmla="*/ 25838 w 68737"/>
                  <a:gd name="connsiteY7" fmla="*/ 67628 h 68612"/>
                  <a:gd name="connsiteX8" fmla="*/ 50508 w 68737"/>
                  <a:gd name="connsiteY8" fmla="*/ 64484 h 68612"/>
                  <a:gd name="connsiteX9" fmla="*/ 52889 w 68737"/>
                  <a:gd name="connsiteY9" fmla="*/ 64199 h 68612"/>
                  <a:gd name="connsiteX10" fmla="*/ 67653 w 68737"/>
                  <a:gd name="connsiteY10" fmla="*/ 68104 h 68612"/>
                  <a:gd name="connsiteX11" fmla="*/ 68510 w 68737"/>
                  <a:gd name="connsiteY11" fmla="*/ 67628 h 68612"/>
                  <a:gd name="connsiteX12" fmla="*/ 68700 w 68737"/>
                  <a:gd name="connsiteY12" fmla="*/ 66580 h 68612"/>
                  <a:gd name="connsiteX13" fmla="*/ 64700 w 68737"/>
                  <a:gd name="connsiteY13" fmla="*/ 51911 h 6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737" h="68612">
                    <a:moveTo>
                      <a:pt x="64700" y="51911"/>
                    </a:moveTo>
                    <a:cubicBezTo>
                      <a:pt x="64509" y="51149"/>
                      <a:pt x="64605" y="50387"/>
                      <a:pt x="64986" y="49625"/>
                    </a:cubicBezTo>
                    <a:cubicBezTo>
                      <a:pt x="68700" y="42196"/>
                      <a:pt x="69558" y="33909"/>
                      <a:pt x="67462" y="25622"/>
                    </a:cubicBezTo>
                    <a:cubicBezTo>
                      <a:pt x="64509" y="13716"/>
                      <a:pt x="55365" y="4382"/>
                      <a:pt x="43650" y="1238"/>
                    </a:cubicBezTo>
                    <a:cubicBezTo>
                      <a:pt x="40506" y="381"/>
                      <a:pt x="37363" y="0"/>
                      <a:pt x="34220" y="0"/>
                    </a:cubicBezTo>
                    <a:cubicBezTo>
                      <a:pt x="23552" y="0"/>
                      <a:pt x="13646" y="4858"/>
                      <a:pt x="7169" y="13240"/>
                    </a:cubicBezTo>
                    <a:cubicBezTo>
                      <a:pt x="597" y="21717"/>
                      <a:pt x="-1594" y="32766"/>
                      <a:pt x="1168" y="43434"/>
                    </a:cubicBezTo>
                    <a:cubicBezTo>
                      <a:pt x="3835" y="53912"/>
                      <a:pt x="15170" y="64961"/>
                      <a:pt x="25838" y="67628"/>
                    </a:cubicBezTo>
                    <a:cubicBezTo>
                      <a:pt x="34315" y="69628"/>
                      <a:pt x="43078" y="68580"/>
                      <a:pt x="50508" y="64484"/>
                    </a:cubicBezTo>
                    <a:cubicBezTo>
                      <a:pt x="51270" y="64103"/>
                      <a:pt x="52127" y="63913"/>
                      <a:pt x="52889" y="64199"/>
                    </a:cubicBezTo>
                    <a:lnTo>
                      <a:pt x="67653" y="68104"/>
                    </a:lnTo>
                    <a:cubicBezTo>
                      <a:pt x="67938" y="68104"/>
                      <a:pt x="68224" y="67913"/>
                      <a:pt x="68510" y="67628"/>
                    </a:cubicBezTo>
                    <a:cubicBezTo>
                      <a:pt x="68700" y="67342"/>
                      <a:pt x="68796" y="66961"/>
                      <a:pt x="68700" y="66580"/>
                    </a:cubicBezTo>
                    <a:lnTo>
                      <a:pt x="64700" y="51911"/>
                    </a:lnTo>
                    <a:close/>
                  </a:path>
                </a:pathLst>
              </a:custGeom>
              <a:noFill/>
              <a:ln w="7326" cap="flat">
                <a:solidFill>
                  <a:srgbClr val="454B6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234CA97-9B0F-4E89-BB28-F08DB92AC858}"/>
                  </a:ext>
                </a:extLst>
              </p:cNvPr>
              <p:cNvSpPr/>
              <p:nvPr/>
            </p:nvSpPr>
            <p:spPr>
              <a:xfrm>
                <a:off x="6616907" y="4307980"/>
                <a:ext cx="57150" cy="61501"/>
              </a:xfrm>
              <a:custGeom>
                <a:avLst/>
                <a:gdLst>
                  <a:gd name="connsiteX0" fmla="*/ 55245 w 57150"/>
                  <a:gd name="connsiteY0" fmla="*/ 0 h 61501"/>
                  <a:gd name="connsiteX1" fmla="*/ 1905 w 57150"/>
                  <a:gd name="connsiteY1" fmla="*/ 0 h 61501"/>
                  <a:gd name="connsiteX2" fmla="*/ 0 w 57150"/>
                  <a:gd name="connsiteY2" fmla="*/ 1905 h 61501"/>
                  <a:gd name="connsiteX3" fmla="*/ 0 w 57150"/>
                  <a:gd name="connsiteY3" fmla="*/ 59626 h 61501"/>
                  <a:gd name="connsiteX4" fmla="*/ 1143 w 57150"/>
                  <a:gd name="connsiteY4" fmla="*/ 61341 h 61501"/>
                  <a:gd name="connsiteX5" fmla="*/ 3143 w 57150"/>
                  <a:gd name="connsiteY5" fmla="*/ 61055 h 61501"/>
                  <a:gd name="connsiteX6" fmla="*/ 28575 w 57150"/>
                  <a:gd name="connsiteY6" fmla="*/ 38767 h 61501"/>
                  <a:gd name="connsiteX7" fmla="*/ 54007 w 57150"/>
                  <a:gd name="connsiteY7" fmla="*/ 61055 h 61501"/>
                  <a:gd name="connsiteX8" fmla="*/ 56007 w 57150"/>
                  <a:gd name="connsiteY8" fmla="*/ 61341 h 61501"/>
                  <a:gd name="connsiteX9" fmla="*/ 57150 w 57150"/>
                  <a:gd name="connsiteY9" fmla="*/ 59626 h 61501"/>
                  <a:gd name="connsiteX10" fmla="*/ 57150 w 57150"/>
                  <a:gd name="connsiteY10" fmla="*/ 1905 h 61501"/>
                  <a:gd name="connsiteX11" fmla="*/ 55245 w 57150"/>
                  <a:gd name="connsiteY11" fmla="*/ 0 h 6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61501">
                    <a:moveTo>
                      <a:pt x="55245" y="0"/>
                    </a:moveTo>
                    <a:lnTo>
                      <a:pt x="1905" y="0"/>
                    </a:lnTo>
                    <a:cubicBezTo>
                      <a:pt x="857" y="0"/>
                      <a:pt x="0" y="857"/>
                      <a:pt x="0" y="1905"/>
                    </a:cubicBezTo>
                    <a:lnTo>
                      <a:pt x="0" y="59626"/>
                    </a:lnTo>
                    <a:cubicBezTo>
                      <a:pt x="0" y="60388"/>
                      <a:pt x="476" y="61055"/>
                      <a:pt x="1143" y="61341"/>
                    </a:cubicBezTo>
                    <a:cubicBezTo>
                      <a:pt x="1810" y="61627"/>
                      <a:pt x="2572" y="61532"/>
                      <a:pt x="3143" y="61055"/>
                    </a:cubicBezTo>
                    <a:lnTo>
                      <a:pt x="28575" y="38767"/>
                    </a:lnTo>
                    <a:lnTo>
                      <a:pt x="54007" y="61055"/>
                    </a:lnTo>
                    <a:cubicBezTo>
                      <a:pt x="54578" y="61532"/>
                      <a:pt x="55340" y="61627"/>
                      <a:pt x="56007" y="61341"/>
                    </a:cubicBezTo>
                    <a:cubicBezTo>
                      <a:pt x="56674" y="61055"/>
                      <a:pt x="57150" y="60388"/>
                      <a:pt x="57150" y="59626"/>
                    </a:cubicBezTo>
                    <a:lnTo>
                      <a:pt x="57150" y="1905"/>
                    </a:lnTo>
                    <a:cubicBezTo>
                      <a:pt x="57150" y="857"/>
                      <a:pt x="56293" y="0"/>
                      <a:pt x="55245" y="0"/>
                    </a:cubicBezTo>
                    <a:close/>
                  </a:path>
                </a:pathLst>
              </a:custGeom>
              <a:noFill/>
              <a:ln w="7326" cap="flat">
                <a:solidFill>
                  <a:srgbClr val="454B60"/>
                </a:solidFill>
                <a:prstDash val="solid"/>
                <a:round/>
              </a:ln>
            </p:spPr>
            <p:txBody>
              <a:bodyPr rtlCol="0" anchor="ctr"/>
              <a:lstStyle/>
              <a:p>
                <a:endParaRPr lang="en-US"/>
              </a:p>
            </p:txBody>
          </p:sp>
          <p:grpSp>
            <p:nvGrpSpPr>
              <p:cNvPr id="11" name="Graphic 4">
                <a:extLst>
                  <a:ext uri="{FF2B5EF4-FFF2-40B4-BE49-F238E27FC236}">
                    <a16:creationId xmlns:a16="http://schemas.microsoft.com/office/drawing/2014/main" id="{26020840-FAE9-44A2-AC34-2594D5711E08}"/>
                  </a:ext>
                </a:extLst>
              </p:cNvPr>
              <p:cNvGrpSpPr/>
              <p:nvPr/>
            </p:nvGrpSpPr>
            <p:grpSpPr>
              <a:xfrm>
                <a:off x="6004455" y="4332555"/>
                <a:ext cx="174402" cy="17525"/>
                <a:chOff x="6004464" y="4332541"/>
                <a:chExt cx="174402" cy="17525"/>
              </a:xfrm>
            </p:grpSpPr>
            <p:sp>
              <p:nvSpPr>
                <p:cNvPr id="15" name="Freeform: Shape 14">
                  <a:extLst>
                    <a:ext uri="{FF2B5EF4-FFF2-40B4-BE49-F238E27FC236}">
                      <a16:creationId xmlns:a16="http://schemas.microsoft.com/office/drawing/2014/main" id="{2D2C122A-2B6A-40B2-BD54-3B2EF81F17FD}"/>
                    </a:ext>
                  </a:extLst>
                </p:cNvPr>
                <p:cNvSpPr/>
                <p:nvPr/>
              </p:nvSpPr>
              <p:spPr>
                <a:xfrm>
                  <a:off x="6004464" y="4332541"/>
                  <a:ext cx="17526" cy="17525"/>
                </a:xfrm>
                <a:custGeom>
                  <a:avLst/>
                  <a:gdLst>
                    <a:gd name="connsiteX0" fmla="*/ 17526 w 17526"/>
                    <a:gd name="connsiteY0" fmla="*/ 8763 h 17525"/>
                    <a:gd name="connsiteX1" fmla="*/ 8763 w 17526"/>
                    <a:gd name="connsiteY1" fmla="*/ 17526 h 17525"/>
                    <a:gd name="connsiteX2" fmla="*/ 0 w 17526"/>
                    <a:gd name="connsiteY2" fmla="*/ 8763 h 17525"/>
                    <a:gd name="connsiteX3" fmla="*/ 8763 w 17526"/>
                    <a:gd name="connsiteY3" fmla="*/ 0 h 17525"/>
                    <a:gd name="connsiteX4" fmla="*/ 17526 w 17526"/>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DE296C6-D9B6-4C58-AE85-BD903ED9ABE8}"/>
                    </a:ext>
                  </a:extLst>
                </p:cNvPr>
                <p:cNvSpPr/>
                <p:nvPr/>
              </p:nvSpPr>
              <p:spPr>
                <a:xfrm>
                  <a:off x="6043707" y="4332541"/>
                  <a:ext cx="17525" cy="17525"/>
                </a:xfrm>
                <a:custGeom>
                  <a:avLst/>
                  <a:gdLst>
                    <a:gd name="connsiteX0" fmla="*/ 17526 w 17525"/>
                    <a:gd name="connsiteY0" fmla="*/ 8763 h 17525"/>
                    <a:gd name="connsiteX1" fmla="*/ 8763 w 17525"/>
                    <a:gd name="connsiteY1" fmla="*/ 17526 h 17525"/>
                    <a:gd name="connsiteX2" fmla="*/ 0 w 17525"/>
                    <a:gd name="connsiteY2" fmla="*/ 8763 h 17525"/>
                    <a:gd name="connsiteX3" fmla="*/ 8763 w 17525"/>
                    <a:gd name="connsiteY3" fmla="*/ 0 h 17525"/>
                    <a:gd name="connsiteX4" fmla="*/ 17526 w 17525"/>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F664AC6-DA0E-46AE-B861-67C74B1495E6}"/>
                    </a:ext>
                  </a:extLst>
                </p:cNvPr>
                <p:cNvSpPr/>
                <p:nvPr/>
              </p:nvSpPr>
              <p:spPr>
                <a:xfrm>
                  <a:off x="6082950" y="4332541"/>
                  <a:ext cx="17526" cy="17525"/>
                </a:xfrm>
                <a:custGeom>
                  <a:avLst/>
                  <a:gdLst>
                    <a:gd name="connsiteX0" fmla="*/ 17526 w 17526"/>
                    <a:gd name="connsiteY0" fmla="*/ 8763 h 17525"/>
                    <a:gd name="connsiteX1" fmla="*/ 8763 w 17526"/>
                    <a:gd name="connsiteY1" fmla="*/ 17526 h 17525"/>
                    <a:gd name="connsiteX2" fmla="*/ 0 w 17526"/>
                    <a:gd name="connsiteY2" fmla="*/ 8763 h 17525"/>
                    <a:gd name="connsiteX3" fmla="*/ 8763 w 17526"/>
                    <a:gd name="connsiteY3" fmla="*/ 0 h 17525"/>
                    <a:gd name="connsiteX4" fmla="*/ 17526 w 17526"/>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5C8E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3FBCE48-1EB6-443F-AD7D-5B3EDEE4027D}"/>
                    </a:ext>
                  </a:extLst>
                </p:cNvPr>
                <p:cNvSpPr/>
                <p:nvPr/>
              </p:nvSpPr>
              <p:spPr>
                <a:xfrm>
                  <a:off x="6122097" y="4332541"/>
                  <a:ext cx="17526" cy="17525"/>
                </a:xfrm>
                <a:custGeom>
                  <a:avLst/>
                  <a:gdLst>
                    <a:gd name="connsiteX0" fmla="*/ 17526 w 17526"/>
                    <a:gd name="connsiteY0" fmla="*/ 8763 h 17525"/>
                    <a:gd name="connsiteX1" fmla="*/ 8763 w 17526"/>
                    <a:gd name="connsiteY1" fmla="*/ 17526 h 17525"/>
                    <a:gd name="connsiteX2" fmla="*/ 0 w 17526"/>
                    <a:gd name="connsiteY2" fmla="*/ 8763 h 17525"/>
                    <a:gd name="connsiteX3" fmla="*/ 8763 w 17526"/>
                    <a:gd name="connsiteY3" fmla="*/ 0 h 17525"/>
                    <a:gd name="connsiteX4" fmla="*/ 17526 w 17526"/>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3871981-34A7-41DE-8C9B-AD0668E2AE37}"/>
                    </a:ext>
                  </a:extLst>
                </p:cNvPr>
                <p:cNvSpPr/>
                <p:nvPr/>
              </p:nvSpPr>
              <p:spPr>
                <a:xfrm>
                  <a:off x="6161341" y="4332541"/>
                  <a:ext cx="17525" cy="17525"/>
                </a:xfrm>
                <a:custGeom>
                  <a:avLst/>
                  <a:gdLst>
                    <a:gd name="connsiteX0" fmla="*/ 17526 w 17525"/>
                    <a:gd name="connsiteY0" fmla="*/ 8763 h 17525"/>
                    <a:gd name="connsiteX1" fmla="*/ 8763 w 17525"/>
                    <a:gd name="connsiteY1" fmla="*/ 17526 h 17525"/>
                    <a:gd name="connsiteX2" fmla="*/ 0 w 17525"/>
                    <a:gd name="connsiteY2" fmla="*/ 8763 h 17525"/>
                    <a:gd name="connsiteX3" fmla="*/ 8763 w 17525"/>
                    <a:gd name="connsiteY3" fmla="*/ 0 h 17525"/>
                    <a:gd name="connsiteX4" fmla="*/ 17526 w 17525"/>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grpSp>
          <p:grpSp>
            <p:nvGrpSpPr>
              <p:cNvPr id="12" name="Graphic 4">
                <a:extLst>
                  <a:ext uri="{FF2B5EF4-FFF2-40B4-BE49-F238E27FC236}">
                    <a16:creationId xmlns:a16="http://schemas.microsoft.com/office/drawing/2014/main" id="{48A535F6-6A36-4532-A9D2-4E9F149A0992}"/>
                  </a:ext>
                </a:extLst>
              </p:cNvPr>
              <p:cNvGrpSpPr/>
              <p:nvPr/>
            </p:nvGrpSpPr>
            <p:grpSpPr>
              <a:xfrm>
                <a:off x="5792990" y="4305776"/>
                <a:ext cx="74051" cy="65962"/>
                <a:chOff x="5792990" y="4305776"/>
                <a:chExt cx="74051" cy="65962"/>
              </a:xfrm>
              <a:noFill/>
            </p:grpSpPr>
            <p:sp>
              <p:nvSpPr>
                <p:cNvPr id="13" name="Freeform: Shape 12">
                  <a:extLst>
                    <a:ext uri="{FF2B5EF4-FFF2-40B4-BE49-F238E27FC236}">
                      <a16:creationId xmlns:a16="http://schemas.microsoft.com/office/drawing/2014/main" id="{0402F97E-C6F6-4E0D-8C81-9FF30F6D9CA3}"/>
                    </a:ext>
                  </a:extLst>
                </p:cNvPr>
                <p:cNvSpPr/>
                <p:nvPr/>
              </p:nvSpPr>
              <p:spPr>
                <a:xfrm>
                  <a:off x="5792990" y="4305776"/>
                  <a:ext cx="74051" cy="65962"/>
                </a:xfrm>
                <a:custGeom>
                  <a:avLst/>
                  <a:gdLst>
                    <a:gd name="connsiteX0" fmla="*/ 72314 w 74051"/>
                    <a:gd name="connsiteY0" fmla="*/ 0 h 65962"/>
                    <a:gd name="connsiteX1" fmla="*/ 1733 w 74051"/>
                    <a:gd name="connsiteY1" fmla="*/ 0 h 65962"/>
                    <a:gd name="connsiteX2" fmla="*/ 114 w 74051"/>
                    <a:gd name="connsiteY2" fmla="*/ 1143 h 65962"/>
                    <a:gd name="connsiteX3" fmla="*/ 590 w 74051"/>
                    <a:gd name="connsiteY3" fmla="*/ 3048 h 65962"/>
                    <a:gd name="connsiteX4" fmla="*/ 28403 w 74051"/>
                    <a:gd name="connsiteY4" fmla="*/ 26670 h 65962"/>
                    <a:gd name="connsiteX5" fmla="*/ 28403 w 74051"/>
                    <a:gd name="connsiteY5" fmla="*/ 26956 h 65962"/>
                    <a:gd name="connsiteX6" fmla="*/ 35261 w 74051"/>
                    <a:gd name="connsiteY6" fmla="*/ 64484 h 65962"/>
                    <a:gd name="connsiteX7" fmla="*/ 36690 w 74051"/>
                    <a:gd name="connsiteY7" fmla="*/ 65913 h 65962"/>
                    <a:gd name="connsiteX8" fmla="*/ 38500 w 74051"/>
                    <a:gd name="connsiteY8" fmla="*/ 65056 h 65962"/>
                    <a:gd name="connsiteX9" fmla="*/ 73838 w 74051"/>
                    <a:gd name="connsiteY9" fmla="*/ 2667 h 65962"/>
                    <a:gd name="connsiteX10" fmla="*/ 73838 w 74051"/>
                    <a:gd name="connsiteY10" fmla="*/ 952 h 65962"/>
                    <a:gd name="connsiteX11" fmla="*/ 72314 w 74051"/>
                    <a:gd name="connsiteY11" fmla="*/ 0 h 6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51" h="65962">
                      <a:moveTo>
                        <a:pt x="72314" y="0"/>
                      </a:moveTo>
                      <a:lnTo>
                        <a:pt x="1733" y="0"/>
                      </a:lnTo>
                      <a:cubicBezTo>
                        <a:pt x="971" y="0"/>
                        <a:pt x="400" y="476"/>
                        <a:pt x="114" y="1143"/>
                      </a:cubicBezTo>
                      <a:cubicBezTo>
                        <a:pt x="-172" y="1810"/>
                        <a:pt x="114" y="2572"/>
                        <a:pt x="590" y="3048"/>
                      </a:cubicBezTo>
                      <a:lnTo>
                        <a:pt x="28403" y="26670"/>
                      </a:lnTo>
                      <a:lnTo>
                        <a:pt x="28403" y="26956"/>
                      </a:lnTo>
                      <a:lnTo>
                        <a:pt x="35261" y="64484"/>
                      </a:lnTo>
                      <a:cubicBezTo>
                        <a:pt x="35357" y="65246"/>
                        <a:pt x="35928" y="65722"/>
                        <a:pt x="36690" y="65913"/>
                      </a:cubicBezTo>
                      <a:cubicBezTo>
                        <a:pt x="37357" y="66104"/>
                        <a:pt x="38119" y="65722"/>
                        <a:pt x="38500" y="65056"/>
                      </a:cubicBezTo>
                      <a:lnTo>
                        <a:pt x="73838" y="2667"/>
                      </a:lnTo>
                      <a:cubicBezTo>
                        <a:pt x="74123" y="2096"/>
                        <a:pt x="74123" y="1524"/>
                        <a:pt x="73838" y="952"/>
                      </a:cubicBezTo>
                      <a:cubicBezTo>
                        <a:pt x="73457" y="286"/>
                        <a:pt x="72885" y="0"/>
                        <a:pt x="72314" y="0"/>
                      </a:cubicBezTo>
                      <a:close/>
                    </a:path>
                  </a:pathLst>
                </a:custGeom>
                <a:noFill/>
                <a:ln w="7326" cap="flat">
                  <a:solidFill>
                    <a:srgbClr val="454B60"/>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1A87E98-8376-451F-A819-B91B95A03C08}"/>
                    </a:ext>
                  </a:extLst>
                </p:cNvPr>
                <p:cNvSpPr/>
                <p:nvPr/>
              </p:nvSpPr>
              <p:spPr>
                <a:xfrm>
                  <a:off x="5821489" y="4306633"/>
                  <a:ext cx="45338" cy="26098"/>
                </a:xfrm>
                <a:custGeom>
                  <a:avLst/>
                  <a:gdLst>
                    <a:gd name="connsiteX0" fmla="*/ 45339 w 45338"/>
                    <a:gd name="connsiteY0" fmla="*/ 0 h 26098"/>
                    <a:gd name="connsiteX1" fmla="*/ 0 w 45338"/>
                    <a:gd name="connsiteY1" fmla="*/ 26099 h 26098"/>
                  </a:gdLst>
                  <a:ahLst/>
                  <a:cxnLst>
                    <a:cxn ang="0">
                      <a:pos x="connsiteX0" y="connsiteY0"/>
                    </a:cxn>
                    <a:cxn ang="0">
                      <a:pos x="connsiteX1" y="connsiteY1"/>
                    </a:cxn>
                  </a:cxnLst>
                  <a:rect l="l" t="t" r="r" b="b"/>
                  <a:pathLst>
                    <a:path w="45338" h="26098">
                      <a:moveTo>
                        <a:pt x="45339" y="0"/>
                      </a:moveTo>
                      <a:lnTo>
                        <a:pt x="0" y="26099"/>
                      </a:lnTo>
                    </a:path>
                  </a:pathLst>
                </a:custGeom>
                <a:ln w="7326" cap="flat">
                  <a:solidFill>
                    <a:srgbClr val="454B60"/>
                  </a:solidFill>
                  <a:prstDash val="solid"/>
                  <a:miter/>
                </a:ln>
              </p:spPr>
              <p:txBody>
                <a:bodyPr rtlCol="0" anchor="ctr"/>
                <a:lstStyle/>
                <a:p>
                  <a:endParaRPr lang="en-US"/>
                </a:p>
              </p:txBody>
            </p:sp>
          </p:grpSp>
        </p:grpSp>
        <p:sp>
          <p:nvSpPr>
            <p:cNvPr id="45" name="Freeform: Shape 44">
              <a:extLst>
                <a:ext uri="{FF2B5EF4-FFF2-40B4-BE49-F238E27FC236}">
                  <a16:creationId xmlns:a16="http://schemas.microsoft.com/office/drawing/2014/main" id="{DC339EF3-D592-42DD-86A5-87BA3D3FD817}"/>
                </a:ext>
              </a:extLst>
            </p:cNvPr>
            <p:cNvSpPr/>
            <p:nvPr userDrawn="1"/>
          </p:nvSpPr>
          <p:spPr>
            <a:xfrm>
              <a:off x="7732489" y="5750223"/>
              <a:ext cx="2560734" cy="18988"/>
            </a:xfrm>
            <a:custGeom>
              <a:avLst/>
              <a:gdLst>
                <a:gd name="connsiteX0" fmla="*/ 0 w 1284541"/>
                <a:gd name="connsiteY0" fmla="*/ 0 h 9525"/>
                <a:gd name="connsiteX1" fmla="*/ 1284542 w 1284541"/>
                <a:gd name="connsiteY1" fmla="*/ 0 h 9525"/>
              </a:gdLst>
              <a:ahLst/>
              <a:cxnLst>
                <a:cxn ang="0">
                  <a:pos x="connsiteX0" y="connsiteY0"/>
                </a:cxn>
                <a:cxn ang="0">
                  <a:pos x="connsiteX1" y="connsiteY1"/>
                </a:cxn>
              </a:cxnLst>
              <a:rect l="l" t="t" r="r" b="b"/>
              <a:pathLst>
                <a:path w="1284541" h="9525">
                  <a:moveTo>
                    <a:pt x="0" y="0"/>
                  </a:moveTo>
                  <a:lnTo>
                    <a:pt x="1284542" y="0"/>
                  </a:lnTo>
                </a:path>
              </a:pathLst>
            </a:custGeom>
            <a:ln w="2197" cap="flat">
              <a:solidFill>
                <a:srgbClr val="DCE0ED"/>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A3ECDD6-5189-4FDE-85EE-4E9C51A9FDCE}"/>
                </a:ext>
              </a:extLst>
            </p:cNvPr>
            <p:cNvSpPr/>
            <p:nvPr userDrawn="1"/>
          </p:nvSpPr>
          <p:spPr>
            <a:xfrm>
              <a:off x="8442454" y="5889786"/>
              <a:ext cx="141269" cy="140891"/>
            </a:xfrm>
            <a:custGeom>
              <a:avLst/>
              <a:gdLst>
                <a:gd name="connsiteX0" fmla="*/ 70866 w 70865"/>
                <a:gd name="connsiteY0" fmla="*/ 68294 h 70675"/>
                <a:gd name="connsiteX1" fmla="*/ 55150 w 70865"/>
                <a:gd name="connsiteY1" fmla="*/ 52578 h 70675"/>
                <a:gd name="connsiteX2" fmla="*/ 63246 w 70865"/>
                <a:gd name="connsiteY2" fmla="*/ 31623 h 70675"/>
                <a:gd name="connsiteX3" fmla="*/ 31623 w 70865"/>
                <a:gd name="connsiteY3" fmla="*/ 0 h 70675"/>
                <a:gd name="connsiteX4" fmla="*/ 0 w 70865"/>
                <a:gd name="connsiteY4" fmla="*/ 31623 h 70675"/>
                <a:gd name="connsiteX5" fmla="*/ 31623 w 70865"/>
                <a:gd name="connsiteY5" fmla="*/ 63246 h 70675"/>
                <a:gd name="connsiteX6" fmla="*/ 52864 w 70865"/>
                <a:gd name="connsiteY6" fmla="*/ 54959 h 70675"/>
                <a:gd name="connsiteX7" fmla="*/ 68580 w 70865"/>
                <a:gd name="connsiteY7" fmla="*/ 70676 h 70675"/>
                <a:gd name="connsiteX8" fmla="*/ 70866 w 70865"/>
                <a:gd name="connsiteY8" fmla="*/ 68294 h 70675"/>
                <a:gd name="connsiteX9" fmla="*/ 31623 w 70865"/>
                <a:gd name="connsiteY9" fmla="*/ 59912 h 70675"/>
                <a:gd name="connsiteX10" fmla="*/ 3334 w 70865"/>
                <a:gd name="connsiteY10" fmla="*/ 31623 h 70675"/>
                <a:gd name="connsiteX11" fmla="*/ 31623 w 70865"/>
                <a:gd name="connsiteY11" fmla="*/ 3334 h 70675"/>
                <a:gd name="connsiteX12" fmla="*/ 59912 w 70865"/>
                <a:gd name="connsiteY12" fmla="*/ 31623 h 70675"/>
                <a:gd name="connsiteX13" fmla="*/ 31623 w 70865"/>
                <a:gd name="connsiteY13" fmla="*/ 59912 h 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865" h="70675">
                  <a:moveTo>
                    <a:pt x="70866" y="68294"/>
                  </a:moveTo>
                  <a:lnTo>
                    <a:pt x="55150" y="52578"/>
                  </a:lnTo>
                  <a:cubicBezTo>
                    <a:pt x="60103" y="46958"/>
                    <a:pt x="63246" y="39624"/>
                    <a:pt x="63246" y="31623"/>
                  </a:cubicBezTo>
                  <a:cubicBezTo>
                    <a:pt x="63246" y="14192"/>
                    <a:pt x="49054" y="0"/>
                    <a:pt x="31623" y="0"/>
                  </a:cubicBezTo>
                  <a:cubicBezTo>
                    <a:pt x="14192" y="0"/>
                    <a:pt x="0" y="14192"/>
                    <a:pt x="0" y="31623"/>
                  </a:cubicBezTo>
                  <a:cubicBezTo>
                    <a:pt x="0" y="49054"/>
                    <a:pt x="14192" y="63246"/>
                    <a:pt x="31623" y="63246"/>
                  </a:cubicBezTo>
                  <a:cubicBezTo>
                    <a:pt x="39815" y="63246"/>
                    <a:pt x="47244" y="60103"/>
                    <a:pt x="52864" y="54959"/>
                  </a:cubicBezTo>
                  <a:lnTo>
                    <a:pt x="68580" y="70676"/>
                  </a:lnTo>
                  <a:lnTo>
                    <a:pt x="70866" y="68294"/>
                  </a:lnTo>
                  <a:close/>
                  <a:moveTo>
                    <a:pt x="31623" y="59912"/>
                  </a:moveTo>
                  <a:cubicBezTo>
                    <a:pt x="16002" y="59912"/>
                    <a:pt x="3334" y="47244"/>
                    <a:pt x="3334" y="31623"/>
                  </a:cubicBezTo>
                  <a:cubicBezTo>
                    <a:pt x="3334" y="16002"/>
                    <a:pt x="16002" y="3334"/>
                    <a:pt x="31623" y="3334"/>
                  </a:cubicBezTo>
                  <a:cubicBezTo>
                    <a:pt x="47244" y="3334"/>
                    <a:pt x="59912" y="16002"/>
                    <a:pt x="59912" y="31623"/>
                  </a:cubicBezTo>
                  <a:cubicBezTo>
                    <a:pt x="59912" y="47244"/>
                    <a:pt x="47149" y="59912"/>
                    <a:pt x="31623" y="59912"/>
                  </a:cubicBezTo>
                  <a:close/>
                </a:path>
              </a:pathLst>
            </a:custGeom>
            <a:solidFill>
              <a:srgbClr val="454B60"/>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6F5BEA6-0DDB-47E7-AD7B-71BD4F9C27E8}"/>
                </a:ext>
              </a:extLst>
            </p:cNvPr>
            <p:cNvSpPr/>
            <p:nvPr userDrawn="1"/>
          </p:nvSpPr>
          <p:spPr>
            <a:xfrm>
              <a:off x="9968149" y="5890545"/>
              <a:ext cx="79748" cy="79559"/>
            </a:xfrm>
            <a:custGeom>
              <a:avLst/>
              <a:gdLst>
                <a:gd name="connsiteX0" fmla="*/ 20002 w 40004"/>
                <a:gd name="connsiteY0" fmla="*/ 3334 h 39909"/>
                <a:gd name="connsiteX1" fmla="*/ 36671 w 40004"/>
                <a:gd name="connsiteY1" fmla="*/ 20003 h 39909"/>
                <a:gd name="connsiteX2" fmla="*/ 20002 w 40004"/>
                <a:gd name="connsiteY2" fmla="*/ 36671 h 39909"/>
                <a:gd name="connsiteX3" fmla="*/ 3334 w 40004"/>
                <a:gd name="connsiteY3" fmla="*/ 20003 h 39909"/>
                <a:gd name="connsiteX4" fmla="*/ 20002 w 40004"/>
                <a:gd name="connsiteY4" fmla="*/ 3334 h 39909"/>
                <a:gd name="connsiteX5" fmla="*/ 20002 w 40004"/>
                <a:gd name="connsiteY5" fmla="*/ 0 h 39909"/>
                <a:gd name="connsiteX6" fmla="*/ 0 w 40004"/>
                <a:gd name="connsiteY6" fmla="*/ 19907 h 39909"/>
                <a:gd name="connsiteX7" fmla="*/ 20002 w 40004"/>
                <a:gd name="connsiteY7" fmla="*/ 39910 h 39909"/>
                <a:gd name="connsiteX8" fmla="*/ 40005 w 40004"/>
                <a:gd name="connsiteY8" fmla="*/ 19907 h 39909"/>
                <a:gd name="connsiteX9" fmla="*/ 20002 w 40004"/>
                <a:gd name="connsiteY9" fmla="*/ 0 h 39909"/>
                <a:gd name="connsiteX10" fmla="*/ 20002 w 40004"/>
                <a:gd name="connsiteY10" fmla="*/ 0 h 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04" h="39909">
                  <a:moveTo>
                    <a:pt x="20002" y="3334"/>
                  </a:moveTo>
                  <a:cubicBezTo>
                    <a:pt x="29146" y="3334"/>
                    <a:pt x="36671" y="10763"/>
                    <a:pt x="36671" y="20003"/>
                  </a:cubicBezTo>
                  <a:cubicBezTo>
                    <a:pt x="36671" y="29146"/>
                    <a:pt x="29242" y="36671"/>
                    <a:pt x="20002" y="36671"/>
                  </a:cubicBezTo>
                  <a:cubicBezTo>
                    <a:pt x="10858" y="36671"/>
                    <a:pt x="3334" y="29242"/>
                    <a:pt x="3334" y="20003"/>
                  </a:cubicBezTo>
                  <a:cubicBezTo>
                    <a:pt x="3429" y="10763"/>
                    <a:pt x="10858" y="3334"/>
                    <a:pt x="20002" y="3334"/>
                  </a:cubicBezTo>
                  <a:moveTo>
                    <a:pt x="20002" y="0"/>
                  </a:moveTo>
                  <a:cubicBezTo>
                    <a:pt x="8953" y="0"/>
                    <a:pt x="0" y="8954"/>
                    <a:pt x="0" y="19907"/>
                  </a:cubicBezTo>
                  <a:cubicBezTo>
                    <a:pt x="0" y="30956"/>
                    <a:pt x="8953" y="39910"/>
                    <a:pt x="20002" y="39910"/>
                  </a:cubicBezTo>
                  <a:cubicBezTo>
                    <a:pt x="31051" y="39910"/>
                    <a:pt x="40005" y="30956"/>
                    <a:pt x="40005" y="19907"/>
                  </a:cubicBezTo>
                  <a:cubicBezTo>
                    <a:pt x="40005" y="8954"/>
                    <a:pt x="31051" y="0"/>
                    <a:pt x="20002" y="0"/>
                  </a:cubicBezTo>
                  <a:lnTo>
                    <a:pt x="20002" y="0"/>
                  </a:lnTo>
                  <a:close/>
                </a:path>
              </a:pathLst>
            </a:custGeom>
            <a:solidFill>
              <a:srgbClr val="454B60"/>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379A2D7-0FFC-4856-BE61-714B43A6DFDB}"/>
                </a:ext>
              </a:extLst>
            </p:cNvPr>
            <p:cNvSpPr/>
            <p:nvPr userDrawn="1"/>
          </p:nvSpPr>
          <p:spPr>
            <a:xfrm>
              <a:off x="9935109" y="5983396"/>
              <a:ext cx="145845" cy="46521"/>
            </a:xfrm>
            <a:custGeom>
              <a:avLst/>
              <a:gdLst>
                <a:gd name="connsiteX0" fmla="*/ 71533 w 73160"/>
                <a:gd name="connsiteY0" fmla="*/ 23336 h 23336"/>
                <a:gd name="connsiteX1" fmla="*/ 69913 w 73160"/>
                <a:gd name="connsiteY1" fmla="*/ 21622 h 23336"/>
                <a:gd name="connsiteX2" fmla="*/ 69913 w 73160"/>
                <a:gd name="connsiteY2" fmla="*/ 16954 h 23336"/>
                <a:gd name="connsiteX3" fmla="*/ 56198 w 73160"/>
                <a:gd name="connsiteY3" fmla="*/ 3238 h 23336"/>
                <a:gd name="connsiteX4" fmla="*/ 17145 w 73160"/>
                <a:gd name="connsiteY4" fmla="*/ 3238 h 23336"/>
                <a:gd name="connsiteX5" fmla="*/ 3334 w 73160"/>
                <a:gd name="connsiteY5" fmla="*/ 16954 h 23336"/>
                <a:gd name="connsiteX6" fmla="*/ 3334 w 73160"/>
                <a:gd name="connsiteY6" fmla="*/ 21622 h 23336"/>
                <a:gd name="connsiteX7" fmla="*/ 1715 w 73160"/>
                <a:gd name="connsiteY7" fmla="*/ 23336 h 23336"/>
                <a:gd name="connsiteX8" fmla="*/ 0 w 73160"/>
                <a:gd name="connsiteY8" fmla="*/ 21717 h 23336"/>
                <a:gd name="connsiteX9" fmla="*/ 0 w 73160"/>
                <a:gd name="connsiteY9" fmla="*/ 17050 h 23336"/>
                <a:gd name="connsiteX10" fmla="*/ 17050 w 73160"/>
                <a:gd name="connsiteY10" fmla="*/ 0 h 23336"/>
                <a:gd name="connsiteX11" fmla="*/ 56102 w 73160"/>
                <a:gd name="connsiteY11" fmla="*/ 0 h 23336"/>
                <a:gd name="connsiteX12" fmla="*/ 73152 w 73160"/>
                <a:gd name="connsiteY12" fmla="*/ 17050 h 23336"/>
                <a:gd name="connsiteX13" fmla="*/ 73152 w 73160"/>
                <a:gd name="connsiteY13" fmla="*/ 21717 h 23336"/>
                <a:gd name="connsiteX14" fmla="*/ 71533 w 73160"/>
                <a:gd name="connsiteY14" fmla="*/ 23336 h 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60" h="23336">
                  <a:moveTo>
                    <a:pt x="71533" y="23336"/>
                  </a:moveTo>
                  <a:cubicBezTo>
                    <a:pt x="70580" y="23336"/>
                    <a:pt x="69913" y="22574"/>
                    <a:pt x="69913" y="21622"/>
                  </a:cubicBezTo>
                  <a:lnTo>
                    <a:pt x="69913" y="16954"/>
                  </a:lnTo>
                  <a:cubicBezTo>
                    <a:pt x="69913" y="9430"/>
                    <a:pt x="63722" y="3238"/>
                    <a:pt x="56198" y="3238"/>
                  </a:cubicBezTo>
                  <a:lnTo>
                    <a:pt x="17145" y="3238"/>
                  </a:lnTo>
                  <a:cubicBezTo>
                    <a:pt x="9525" y="3238"/>
                    <a:pt x="3334" y="9430"/>
                    <a:pt x="3334" y="16954"/>
                  </a:cubicBezTo>
                  <a:lnTo>
                    <a:pt x="3334" y="21622"/>
                  </a:lnTo>
                  <a:cubicBezTo>
                    <a:pt x="3334" y="22574"/>
                    <a:pt x="2572" y="23241"/>
                    <a:pt x="1715" y="23336"/>
                  </a:cubicBezTo>
                  <a:cubicBezTo>
                    <a:pt x="762" y="23336"/>
                    <a:pt x="95" y="22574"/>
                    <a:pt x="0" y="21717"/>
                  </a:cubicBezTo>
                  <a:lnTo>
                    <a:pt x="0" y="17050"/>
                  </a:lnTo>
                  <a:cubicBezTo>
                    <a:pt x="0" y="7620"/>
                    <a:pt x="7620" y="0"/>
                    <a:pt x="17050" y="0"/>
                  </a:cubicBezTo>
                  <a:lnTo>
                    <a:pt x="56102" y="0"/>
                  </a:lnTo>
                  <a:cubicBezTo>
                    <a:pt x="65532" y="0"/>
                    <a:pt x="73152" y="7620"/>
                    <a:pt x="73152" y="17050"/>
                  </a:cubicBezTo>
                  <a:lnTo>
                    <a:pt x="73152" y="21717"/>
                  </a:lnTo>
                  <a:cubicBezTo>
                    <a:pt x="73247" y="22574"/>
                    <a:pt x="72485" y="23336"/>
                    <a:pt x="71533" y="23336"/>
                  </a:cubicBezTo>
                  <a:close/>
                </a:path>
              </a:pathLst>
            </a:custGeom>
            <a:solidFill>
              <a:srgbClr val="454B6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8A87B3A-30F8-4730-B879-75037558749E}"/>
                </a:ext>
              </a:extLst>
            </p:cNvPr>
            <p:cNvSpPr/>
            <p:nvPr userDrawn="1"/>
          </p:nvSpPr>
          <p:spPr>
            <a:xfrm>
              <a:off x="9438513" y="5897191"/>
              <a:ext cx="146279" cy="126079"/>
            </a:xfrm>
            <a:custGeom>
              <a:avLst/>
              <a:gdLst>
                <a:gd name="connsiteX0" fmla="*/ 52797 w 73378"/>
                <a:gd name="connsiteY0" fmla="*/ 3334 h 63245"/>
                <a:gd name="connsiteX1" fmla="*/ 61274 w 73378"/>
                <a:gd name="connsiteY1" fmla="*/ 5810 h 63245"/>
                <a:gd name="connsiteX2" fmla="*/ 67656 w 73378"/>
                <a:gd name="connsiteY2" fmla="*/ 31813 h 63245"/>
                <a:gd name="connsiteX3" fmla="*/ 37271 w 73378"/>
                <a:gd name="connsiteY3" fmla="*/ 59722 h 63245"/>
                <a:gd name="connsiteX4" fmla="*/ 36700 w 73378"/>
                <a:gd name="connsiteY4" fmla="*/ 59912 h 63245"/>
                <a:gd name="connsiteX5" fmla="*/ 36128 w 73378"/>
                <a:gd name="connsiteY5" fmla="*/ 59722 h 63245"/>
                <a:gd name="connsiteX6" fmla="*/ 5743 w 73378"/>
                <a:gd name="connsiteY6" fmla="*/ 31813 h 63245"/>
                <a:gd name="connsiteX7" fmla="*/ 12125 w 73378"/>
                <a:gd name="connsiteY7" fmla="*/ 5810 h 63245"/>
                <a:gd name="connsiteX8" fmla="*/ 20602 w 73378"/>
                <a:gd name="connsiteY8" fmla="*/ 3334 h 63245"/>
                <a:gd name="connsiteX9" fmla="*/ 34033 w 73378"/>
                <a:gd name="connsiteY9" fmla="*/ 10287 h 63245"/>
                <a:gd name="connsiteX10" fmla="*/ 36700 w 73378"/>
                <a:gd name="connsiteY10" fmla="*/ 13906 h 63245"/>
                <a:gd name="connsiteX11" fmla="*/ 39367 w 73378"/>
                <a:gd name="connsiteY11" fmla="*/ 10287 h 63245"/>
                <a:gd name="connsiteX12" fmla="*/ 52797 w 73378"/>
                <a:gd name="connsiteY12" fmla="*/ 3334 h 63245"/>
                <a:gd name="connsiteX13" fmla="*/ 52797 w 73378"/>
                <a:gd name="connsiteY13" fmla="*/ 0 h 63245"/>
                <a:gd name="connsiteX14" fmla="*/ 36700 w 73378"/>
                <a:gd name="connsiteY14" fmla="*/ 8287 h 63245"/>
                <a:gd name="connsiteX15" fmla="*/ 20602 w 73378"/>
                <a:gd name="connsiteY15" fmla="*/ 0 h 63245"/>
                <a:gd name="connsiteX16" fmla="*/ 10315 w 73378"/>
                <a:gd name="connsiteY16" fmla="*/ 2953 h 63245"/>
                <a:gd name="connsiteX17" fmla="*/ 2791 w 73378"/>
                <a:gd name="connsiteY17" fmla="*/ 33338 h 63245"/>
                <a:gd name="connsiteX18" fmla="*/ 34128 w 73378"/>
                <a:gd name="connsiteY18" fmla="*/ 62389 h 63245"/>
                <a:gd name="connsiteX19" fmla="*/ 36700 w 73378"/>
                <a:gd name="connsiteY19" fmla="*/ 63246 h 63245"/>
                <a:gd name="connsiteX20" fmla="*/ 39271 w 73378"/>
                <a:gd name="connsiteY20" fmla="*/ 62389 h 63245"/>
                <a:gd name="connsiteX21" fmla="*/ 70609 w 73378"/>
                <a:gd name="connsiteY21" fmla="*/ 33338 h 63245"/>
                <a:gd name="connsiteX22" fmla="*/ 63084 w 73378"/>
                <a:gd name="connsiteY22" fmla="*/ 2953 h 63245"/>
                <a:gd name="connsiteX23" fmla="*/ 52797 w 73378"/>
                <a:gd name="connsiteY23" fmla="*/ 0 h 63245"/>
                <a:gd name="connsiteX24" fmla="*/ 52797 w 73378"/>
                <a:gd name="connsiteY24" fmla="*/ 0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378" h="63245">
                  <a:moveTo>
                    <a:pt x="52797" y="3334"/>
                  </a:moveTo>
                  <a:cubicBezTo>
                    <a:pt x="55750" y="3334"/>
                    <a:pt x="58702" y="4191"/>
                    <a:pt x="61274" y="5810"/>
                  </a:cubicBezTo>
                  <a:cubicBezTo>
                    <a:pt x="69656" y="11049"/>
                    <a:pt x="72514" y="22669"/>
                    <a:pt x="67656" y="31813"/>
                  </a:cubicBezTo>
                  <a:cubicBezTo>
                    <a:pt x="64132" y="38290"/>
                    <a:pt x="49654" y="50482"/>
                    <a:pt x="37271" y="59722"/>
                  </a:cubicBezTo>
                  <a:cubicBezTo>
                    <a:pt x="37081" y="59912"/>
                    <a:pt x="36890" y="59912"/>
                    <a:pt x="36700" y="59912"/>
                  </a:cubicBezTo>
                  <a:cubicBezTo>
                    <a:pt x="36509" y="59912"/>
                    <a:pt x="36319" y="59912"/>
                    <a:pt x="36128" y="59722"/>
                  </a:cubicBezTo>
                  <a:cubicBezTo>
                    <a:pt x="23746" y="50482"/>
                    <a:pt x="9268" y="38290"/>
                    <a:pt x="5743" y="31813"/>
                  </a:cubicBezTo>
                  <a:cubicBezTo>
                    <a:pt x="886" y="22669"/>
                    <a:pt x="3743" y="11049"/>
                    <a:pt x="12125" y="5810"/>
                  </a:cubicBezTo>
                  <a:cubicBezTo>
                    <a:pt x="14697" y="4191"/>
                    <a:pt x="17650" y="3334"/>
                    <a:pt x="20602" y="3334"/>
                  </a:cubicBezTo>
                  <a:cubicBezTo>
                    <a:pt x="25841" y="3334"/>
                    <a:pt x="30699" y="5905"/>
                    <a:pt x="34033" y="10287"/>
                  </a:cubicBezTo>
                  <a:lnTo>
                    <a:pt x="36700" y="13906"/>
                  </a:lnTo>
                  <a:lnTo>
                    <a:pt x="39367" y="10287"/>
                  </a:lnTo>
                  <a:cubicBezTo>
                    <a:pt x="42700" y="5810"/>
                    <a:pt x="47558" y="3334"/>
                    <a:pt x="52797" y="3334"/>
                  </a:cubicBezTo>
                  <a:moveTo>
                    <a:pt x="52797" y="0"/>
                  </a:moveTo>
                  <a:cubicBezTo>
                    <a:pt x="46701" y="0"/>
                    <a:pt x="40700" y="2953"/>
                    <a:pt x="36700" y="8287"/>
                  </a:cubicBezTo>
                  <a:cubicBezTo>
                    <a:pt x="32699" y="2953"/>
                    <a:pt x="26698" y="0"/>
                    <a:pt x="20602" y="0"/>
                  </a:cubicBezTo>
                  <a:cubicBezTo>
                    <a:pt x="17078" y="0"/>
                    <a:pt x="13649" y="952"/>
                    <a:pt x="10315" y="2953"/>
                  </a:cubicBezTo>
                  <a:cubicBezTo>
                    <a:pt x="409" y="9049"/>
                    <a:pt x="-2924" y="22669"/>
                    <a:pt x="2791" y="33338"/>
                  </a:cubicBezTo>
                  <a:cubicBezTo>
                    <a:pt x="7458" y="42005"/>
                    <a:pt x="26984" y="57055"/>
                    <a:pt x="34128" y="62389"/>
                  </a:cubicBezTo>
                  <a:cubicBezTo>
                    <a:pt x="34890" y="62960"/>
                    <a:pt x="35747" y="63246"/>
                    <a:pt x="36700" y="63246"/>
                  </a:cubicBezTo>
                  <a:cubicBezTo>
                    <a:pt x="37557" y="63246"/>
                    <a:pt x="38509" y="62960"/>
                    <a:pt x="39271" y="62389"/>
                  </a:cubicBezTo>
                  <a:cubicBezTo>
                    <a:pt x="46320" y="57150"/>
                    <a:pt x="65941" y="42005"/>
                    <a:pt x="70609" y="33338"/>
                  </a:cubicBezTo>
                  <a:cubicBezTo>
                    <a:pt x="76324" y="22669"/>
                    <a:pt x="72895" y="9049"/>
                    <a:pt x="63084" y="2953"/>
                  </a:cubicBezTo>
                  <a:cubicBezTo>
                    <a:pt x="59845" y="952"/>
                    <a:pt x="56321" y="0"/>
                    <a:pt x="52797" y="0"/>
                  </a:cubicBezTo>
                  <a:lnTo>
                    <a:pt x="52797" y="0"/>
                  </a:lnTo>
                  <a:close/>
                </a:path>
              </a:pathLst>
            </a:custGeom>
            <a:solidFill>
              <a:srgbClr val="454B6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BC77E53-B9B7-4C7B-9E0B-A9C5E9470D8C}"/>
                </a:ext>
              </a:extLst>
            </p:cNvPr>
            <p:cNvSpPr/>
            <p:nvPr userDrawn="1"/>
          </p:nvSpPr>
          <p:spPr>
            <a:xfrm>
              <a:off x="9498003" y="6055357"/>
              <a:ext cx="27343" cy="27347"/>
            </a:xfrm>
            <a:custGeom>
              <a:avLst/>
              <a:gdLst>
                <a:gd name="connsiteX0" fmla="*/ 13716 w 13716"/>
                <a:gd name="connsiteY0" fmla="*/ 6860 h 13718"/>
                <a:gd name="connsiteX1" fmla="*/ 6858 w 13716"/>
                <a:gd name="connsiteY1" fmla="*/ 13718 h 13718"/>
                <a:gd name="connsiteX2" fmla="*/ 0 w 13716"/>
                <a:gd name="connsiteY2" fmla="*/ 6860 h 13718"/>
                <a:gd name="connsiteX3" fmla="*/ 6858 w 13716"/>
                <a:gd name="connsiteY3" fmla="*/ 2 h 13718"/>
                <a:gd name="connsiteX4" fmla="*/ 13716 w 13716"/>
                <a:gd name="connsiteY4" fmla="*/ 6860 h 13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 h="13718">
                  <a:moveTo>
                    <a:pt x="13716" y="6860"/>
                  </a:moveTo>
                  <a:cubicBezTo>
                    <a:pt x="13716" y="10670"/>
                    <a:pt x="10668" y="13718"/>
                    <a:pt x="6858" y="13718"/>
                  </a:cubicBezTo>
                  <a:cubicBezTo>
                    <a:pt x="3048" y="13718"/>
                    <a:pt x="0" y="10670"/>
                    <a:pt x="0" y="6860"/>
                  </a:cubicBezTo>
                  <a:cubicBezTo>
                    <a:pt x="0" y="3050"/>
                    <a:pt x="3048" y="2"/>
                    <a:pt x="6858" y="2"/>
                  </a:cubicBezTo>
                  <a:cubicBezTo>
                    <a:pt x="10668" y="-93"/>
                    <a:pt x="13716" y="3050"/>
                    <a:pt x="13716" y="6860"/>
                  </a:cubicBezTo>
                  <a:close/>
                </a:path>
              </a:pathLst>
            </a:custGeom>
            <a:solidFill>
              <a:srgbClr val="FF5A7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578FB77-B62D-4B90-A155-7FE7500B4F9B}"/>
                </a:ext>
              </a:extLst>
            </p:cNvPr>
            <p:cNvSpPr/>
            <p:nvPr userDrawn="1"/>
          </p:nvSpPr>
          <p:spPr>
            <a:xfrm>
              <a:off x="8933486" y="5879722"/>
              <a:ext cx="159308" cy="159308"/>
            </a:xfrm>
            <a:custGeom>
              <a:avLst/>
              <a:gdLst>
                <a:gd name="connsiteX0" fmla="*/ 54769 w 79914"/>
                <a:gd name="connsiteY0" fmla="*/ 79915 h 79914"/>
                <a:gd name="connsiteX1" fmla="*/ 25146 w 79914"/>
                <a:gd name="connsiteY1" fmla="*/ 79915 h 79914"/>
                <a:gd name="connsiteX2" fmla="*/ 0 w 79914"/>
                <a:gd name="connsiteY2" fmla="*/ 54769 h 79914"/>
                <a:gd name="connsiteX3" fmla="*/ 0 w 79914"/>
                <a:gd name="connsiteY3" fmla="*/ 25146 h 79914"/>
                <a:gd name="connsiteX4" fmla="*/ 25146 w 79914"/>
                <a:gd name="connsiteY4" fmla="*/ 0 h 79914"/>
                <a:gd name="connsiteX5" fmla="*/ 54769 w 79914"/>
                <a:gd name="connsiteY5" fmla="*/ 0 h 79914"/>
                <a:gd name="connsiteX6" fmla="*/ 79915 w 79914"/>
                <a:gd name="connsiteY6" fmla="*/ 25146 h 79914"/>
                <a:gd name="connsiteX7" fmla="*/ 79915 w 79914"/>
                <a:gd name="connsiteY7" fmla="*/ 54769 h 79914"/>
                <a:gd name="connsiteX8" fmla="*/ 54769 w 79914"/>
                <a:gd name="connsiteY8" fmla="*/ 79915 h 79914"/>
                <a:gd name="connsiteX9" fmla="*/ 25146 w 79914"/>
                <a:gd name="connsiteY9" fmla="*/ 3334 h 79914"/>
                <a:gd name="connsiteX10" fmla="*/ 3334 w 79914"/>
                <a:gd name="connsiteY10" fmla="*/ 25146 h 79914"/>
                <a:gd name="connsiteX11" fmla="*/ 3334 w 79914"/>
                <a:gd name="connsiteY11" fmla="*/ 54769 h 79914"/>
                <a:gd name="connsiteX12" fmla="*/ 25146 w 79914"/>
                <a:gd name="connsiteY12" fmla="*/ 76581 h 79914"/>
                <a:gd name="connsiteX13" fmla="*/ 54769 w 79914"/>
                <a:gd name="connsiteY13" fmla="*/ 76581 h 79914"/>
                <a:gd name="connsiteX14" fmla="*/ 76581 w 79914"/>
                <a:gd name="connsiteY14" fmla="*/ 54769 h 79914"/>
                <a:gd name="connsiteX15" fmla="*/ 76581 w 79914"/>
                <a:gd name="connsiteY15" fmla="*/ 25146 h 79914"/>
                <a:gd name="connsiteX16" fmla="*/ 54769 w 79914"/>
                <a:gd name="connsiteY16" fmla="*/ 3334 h 79914"/>
                <a:gd name="connsiteX17" fmla="*/ 25146 w 79914"/>
                <a:gd name="connsiteY17" fmla="*/ 333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14" h="79914">
                  <a:moveTo>
                    <a:pt x="54769" y="79915"/>
                  </a:moveTo>
                  <a:lnTo>
                    <a:pt x="25146" y="79915"/>
                  </a:lnTo>
                  <a:cubicBezTo>
                    <a:pt x="11240" y="79915"/>
                    <a:pt x="0" y="68675"/>
                    <a:pt x="0" y="54769"/>
                  </a:cubicBezTo>
                  <a:lnTo>
                    <a:pt x="0" y="25146"/>
                  </a:lnTo>
                  <a:cubicBezTo>
                    <a:pt x="0" y="11239"/>
                    <a:pt x="11240" y="0"/>
                    <a:pt x="25146" y="0"/>
                  </a:cubicBezTo>
                  <a:lnTo>
                    <a:pt x="54769" y="0"/>
                  </a:lnTo>
                  <a:cubicBezTo>
                    <a:pt x="68675" y="0"/>
                    <a:pt x="79915" y="11239"/>
                    <a:pt x="79915" y="25146"/>
                  </a:cubicBezTo>
                  <a:lnTo>
                    <a:pt x="79915" y="54769"/>
                  </a:lnTo>
                  <a:cubicBezTo>
                    <a:pt x="79915" y="68675"/>
                    <a:pt x="68675" y="79915"/>
                    <a:pt x="54769" y="79915"/>
                  </a:cubicBezTo>
                  <a:close/>
                  <a:moveTo>
                    <a:pt x="25146" y="3334"/>
                  </a:moveTo>
                  <a:cubicBezTo>
                    <a:pt x="13145" y="3334"/>
                    <a:pt x="3334" y="13145"/>
                    <a:pt x="3334" y="25146"/>
                  </a:cubicBezTo>
                  <a:lnTo>
                    <a:pt x="3334" y="54769"/>
                  </a:lnTo>
                  <a:cubicBezTo>
                    <a:pt x="3334" y="66770"/>
                    <a:pt x="13145" y="76581"/>
                    <a:pt x="25146" y="76581"/>
                  </a:cubicBezTo>
                  <a:lnTo>
                    <a:pt x="54769" y="76581"/>
                  </a:lnTo>
                  <a:cubicBezTo>
                    <a:pt x="66770" y="76581"/>
                    <a:pt x="76581" y="66770"/>
                    <a:pt x="76581" y="54769"/>
                  </a:cubicBezTo>
                  <a:lnTo>
                    <a:pt x="76581" y="25146"/>
                  </a:lnTo>
                  <a:cubicBezTo>
                    <a:pt x="76581" y="13145"/>
                    <a:pt x="66770" y="3334"/>
                    <a:pt x="54769" y="3334"/>
                  </a:cubicBezTo>
                  <a:lnTo>
                    <a:pt x="25146" y="3334"/>
                  </a:lnTo>
                  <a:close/>
                </a:path>
              </a:pathLst>
            </a:custGeom>
            <a:solidFill>
              <a:srgbClr val="454B6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B1943BA-BEC0-4A92-894F-08FBBB59325E}"/>
                </a:ext>
              </a:extLst>
            </p:cNvPr>
            <p:cNvSpPr/>
            <p:nvPr userDrawn="1"/>
          </p:nvSpPr>
          <p:spPr>
            <a:xfrm>
              <a:off x="8976779" y="5923016"/>
              <a:ext cx="72914" cy="72913"/>
            </a:xfrm>
            <a:custGeom>
              <a:avLst/>
              <a:gdLst>
                <a:gd name="connsiteX0" fmla="*/ 36576 w 36576"/>
                <a:gd name="connsiteY0" fmla="*/ 16573 h 36575"/>
                <a:gd name="connsiteX1" fmla="*/ 19907 w 36576"/>
                <a:gd name="connsiteY1" fmla="*/ 16573 h 36575"/>
                <a:gd name="connsiteX2" fmla="*/ 19907 w 36576"/>
                <a:gd name="connsiteY2" fmla="*/ 0 h 36575"/>
                <a:gd name="connsiteX3" fmla="*/ 16574 w 36576"/>
                <a:gd name="connsiteY3" fmla="*/ 0 h 36575"/>
                <a:gd name="connsiteX4" fmla="*/ 16574 w 36576"/>
                <a:gd name="connsiteY4" fmla="*/ 16573 h 36575"/>
                <a:gd name="connsiteX5" fmla="*/ 0 w 36576"/>
                <a:gd name="connsiteY5" fmla="*/ 16573 h 36575"/>
                <a:gd name="connsiteX6" fmla="*/ 0 w 36576"/>
                <a:gd name="connsiteY6" fmla="*/ 19907 h 36575"/>
                <a:gd name="connsiteX7" fmla="*/ 16574 w 36576"/>
                <a:gd name="connsiteY7" fmla="*/ 19907 h 36575"/>
                <a:gd name="connsiteX8" fmla="*/ 16574 w 36576"/>
                <a:gd name="connsiteY8" fmla="*/ 36576 h 36575"/>
                <a:gd name="connsiteX9" fmla="*/ 19907 w 36576"/>
                <a:gd name="connsiteY9" fmla="*/ 36576 h 36575"/>
                <a:gd name="connsiteX10" fmla="*/ 19907 w 36576"/>
                <a:gd name="connsiteY10" fmla="*/ 19907 h 36575"/>
                <a:gd name="connsiteX11" fmla="*/ 36576 w 36576"/>
                <a:gd name="connsiteY11" fmla="*/ 19907 h 3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576" h="36575">
                  <a:moveTo>
                    <a:pt x="36576" y="16573"/>
                  </a:moveTo>
                  <a:lnTo>
                    <a:pt x="19907" y="16573"/>
                  </a:lnTo>
                  <a:lnTo>
                    <a:pt x="19907" y="0"/>
                  </a:lnTo>
                  <a:lnTo>
                    <a:pt x="16574" y="0"/>
                  </a:lnTo>
                  <a:lnTo>
                    <a:pt x="16574" y="16573"/>
                  </a:lnTo>
                  <a:lnTo>
                    <a:pt x="0" y="16573"/>
                  </a:lnTo>
                  <a:lnTo>
                    <a:pt x="0" y="19907"/>
                  </a:lnTo>
                  <a:lnTo>
                    <a:pt x="16574" y="19907"/>
                  </a:lnTo>
                  <a:lnTo>
                    <a:pt x="16574" y="36576"/>
                  </a:lnTo>
                  <a:lnTo>
                    <a:pt x="19907" y="36576"/>
                  </a:lnTo>
                  <a:lnTo>
                    <a:pt x="19907" y="19907"/>
                  </a:lnTo>
                  <a:lnTo>
                    <a:pt x="36576" y="19907"/>
                  </a:lnTo>
                  <a:close/>
                </a:path>
              </a:pathLst>
            </a:custGeom>
            <a:solidFill>
              <a:srgbClr val="454B60"/>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78285B5-D983-4177-9F6F-C647577CFCA6}"/>
                </a:ext>
              </a:extLst>
            </p:cNvPr>
            <p:cNvSpPr/>
            <p:nvPr userDrawn="1"/>
          </p:nvSpPr>
          <p:spPr>
            <a:xfrm>
              <a:off x="7944586" y="5892253"/>
              <a:ext cx="146207" cy="135763"/>
            </a:xfrm>
            <a:custGeom>
              <a:avLst/>
              <a:gdLst>
                <a:gd name="connsiteX0" fmla="*/ 36671 w 73342"/>
                <a:gd name="connsiteY0" fmla="*/ 0 h 68103"/>
                <a:gd name="connsiteX1" fmla="*/ 33338 w 73342"/>
                <a:gd name="connsiteY1" fmla="*/ 1333 h 68103"/>
                <a:gd name="connsiteX2" fmla="*/ 2477 w 73342"/>
                <a:gd name="connsiteY2" fmla="*/ 32290 h 68103"/>
                <a:gd name="connsiteX3" fmla="*/ 0 w 73342"/>
                <a:gd name="connsiteY3" fmla="*/ 38195 h 68103"/>
                <a:gd name="connsiteX4" fmla="*/ 0 w 73342"/>
                <a:gd name="connsiteY4" fmla="*/ 63055 h 68103"/>
                <a:gd name="connsiteX5" fmla="*/ 5048 w 73342"/>
                <a:gd name="connsiteY5" fmla="*/ 68104 h 68103"/>
                <a:gd name="connsiteX6" fmla="*/ 24956 w 73342"/>
                <a:gd name="connsiteY6" fmla="*/ 68104 h 68103"/>
                <a:gd name="connsiteX7" fmla="*/ 30004 w 73342"/>
                <a:gd name="connsiteY7" fmla="*/ 63055 h 68103"/>
                <a:gd name="connsiteX8" fmla="*/ 30004 w 73342"/>
                <a:gd name="connsiteY8" fmla="*/ 48006 h 68103"/>
                <a:gd name="connsiteX9" fmla="*/ 36671 w 73342"/>
                <a:gd name="connsiteY9" fmla="*/ 41338 h 68103"/>
                <a:gd name="connsiteX10" fmla="*/ 43339 w 73342"/>
                <a:gd name="connsiteY10" fmla="*/ 48006 h 68103"/>
                <a:gd name="connsiteX11" fmla="*/ 43339 w 73342"/>
                <a:gd name="connsiteY11" fmla="*/ 63055 h 68103"/>
                <a:gd name="connsiteX12" fmla="*/ 48387 w 73342"/>
                <a:gd name="connsiteY12" fmla="*/ 68104 h 68103"/>
                <a:gd name="connsiteX13" fmla="*/ 68294 w 73342"/>
                <a:gd name="connsiteY13" fmla="*/ 68104 h 68103"/>
                <a:gd name="connsiteX14" fmla="*/ 73343 w 73342"/>
                <a:gd name="connsiteY14" fmla="*/ 63055 h 68103"/>
                <a:gd name="connsiteX15" fmla="*/ 73343 w 73342"/>
                <a:gd name="connsiteY15" fmla="*/ 38195 h 68103"/>
                <a:gd name="connsiteX16" fmla="*/ 70866 w 73342"/>
                <a:gd name="connsiteY16" fmla="*/ 32290 h 68103"/>
                <a:gd name="connsiteX17" fmla="*/ 40005 w 73342"/>
                <a:gd name="connsiteY17" fmla="*/ 1333 h 68103"/>
                <a:gd name="connsiteX18" fmla="*/ 36671 w 73342"/>
                <a:gd name="connsiteY1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42" h="68103">
                  <a:moveTo>
                    <a:pt x="36671" y="0"/>
                  </a:moveTo>
                  <a:cubicBezTo>
                    <a:pt x="35433" y="0"/>
                    <a:pt x="34290" y="476"/>
                    <a:pt x="33338" y="1333"/>
                  </a:cubicBezTo>
                  <a:lnTo>
                    <a:pt x="2477" y="32290"/>
                  </a:lnTo>
                  <a:cubicBezTo>
                    <a:pt x="857" y="33909"/>
                    <a:pt x="0" y="36004"/>
                    <a:pt x="0" y="38195"/>
                  </a:cubicBezTo>
                  <a:lnTo>
                    <a:pt x="0" y="63055"/>
                  </a:lnTo>
                  <a:cubicBezTo>
                    <a:pt x="0" y="65818"/>
                    <a:pt x="2286" y="68104"/>
                    <a:pt x="5048" y="68104"/>
                  </a:cubicBezTo>
                  <a:lnTo>
                    <a:pt x="24956" y="68104"/>
                  </a:lnTo>
                  <a:cubicBezTo>
                    <a:pt x="27718" y="68104"/>
                    <a:pt x="30004" y="65818"/>
                    <a:pt x="30004" y="63055"/>
                  </a:cubicBezTo>
                  <a:lnTo>
                    <a:pt x="30004" y="48006"/>
                  </a:lnTo>
                  <a:cubicBezTo>
                    <a:pt x="30004" y="44291"/>
                    <a:pt x="32957" y="41338"/>
                    <a:pt x="36671" y="41338"/>
                  </a:cubicBezTo>
                  <a:cubicBezTo>
                    <a:pt x="40386" y="41338"/>
                    <a:pt x="43339" y="44291"/>
                    <a:pt x="43339" y="48006"/>
                  </a:cubicBezTo>
                  <a:lnTo>
                    <a:pt x="43339" y="63055"/>
                  </a:lnTo>
                  <a:cubicBezTo>
                    <a:pt x="43339" y="65818"/>
                    <a:pt x="45625" y="68104"/>
                    <a:pt x="48387" y="68104"/>
                  </a:cubicBezTo>
                  <a:lnTo>
                    <a:pt x="68294" y="68104"/>
                  </a:lnTo>
                  <a:cubicBezTo>
                    <a:pt x="71057" y="68104"/>
                    <a:pt x="73343" y="65818"/>
                    <a:pt x="73343" y="63055"/>
                  </a:cubicBezTo>
                  <a:lnTo>
                    <a:pt x="73343" y="38195"/>
                  </a:lnTo>
                  <a:cubicBezTo>
                    <a:pt x="73343" y="36004"/>
                    <a:pt x="72485" y="33814"/>
                    <a:pt x="70866" y="32290"/>
                  </a:cubicBezTo>
                  <a:lnTo>
                    <a:pt x="40005" y="1333"/>
                  </a:lnTo>
                  <a:cubicBezTo>
                    <a:pt x="39053" y="381"/>
                    <a:pt x="37909" y="0"/>
                    <a:pt x="36671" y="0"/>
                  </a:cubicBezTo>
                </a:path>
              </a:pathLst>
            </a:custGeom>
            <a:solidFill>
              <a:srgbClr val="454B60"/>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78BEA3C-38E3-4060-8FF9-3FD1D0FBD0E6}"/>
                </a:ext>
              </a:extLst>
            </p:cNvPr>
            <p:cNvSpPr/>
            <p:nvPr userDrawn="1"/>
          </p:nvSpPr>
          <p:spPr>
            <a:xfrm>
              <a:off x="9092986" y="5527873"/>
              <a:ext cx="837755" cy="291466"/>
            </a:xfrm>
            <a:custGeom>
              <a:avLst/>
              <a:gdLst>
                <a:gd name="connsiteX0" fmla="*/ 393573 w 420243"/>
                <a:gd name="connsiteY0" fmla="*/ 0 h 146208"/>
                <a:gd name="connsiteX1" fmla="*/ 26575 w 420243"/>
                <a:gd name="connsiteY1" fmla="*/ 0 h 146208"/>
                <a:gd name="connsiteX2" fmla="*/ 0 w 420243"/>
                <a:gd name="connsiteY2" fmla="*/ 26670 h 146208"/>
                <a:gd name="connsiteX3" fmla="*/ 0 w 420243"/>
                <a:gd name="connsiteY3" fmla="*/ 93250 h 146208"/>
                <a:gd name="connsiteX4" fmla="*/ 24956 w 420243"/>
                <a:gd name="connsiteY4" fmla="*/ 119824 h 146208"/>
                <a:gd name="connsiteX5" fmla="*/ 171736 w 420243"/>
                <a:gd name="connsiteY5" fmla="*/ 119824 h 146208"/>
                <a:gd name="connsiteX6" fmla="*/ 209264 w 420243"/>
                <a:gd name="connsiteY6" fmla="*/ 146209 h 146208"/>
                <a:gd name="connsiteX7" fmla="*/ 246888 w 420243"/>
                <a:gd name="connsiteY7" fmla="*/ 119824 h 146208"/>
                <a:gd name="connsiteX8" fmla="*/ 393573 w 420243"/>
                <a:gd name="connsiteY8" fmla="*/ 119824 h 146208"/>
                <a:gd name="connsiteX9" fmla="*/ 420243 w 420243"/>
                <a:gd name="connsiteY9" fmla="*/ 93250 h 146208"/>
                <a:gd name="connsiteX10" fmla="*/ 420243 w 420243"/>
                <a:gd name="connsiteY10" fmla="*/ 26670 h 146208"/>
                <a:gd name="connsiteX11" fmla="*/ 393573 w 420243"/>
                <a:gd name="connsiteY11" fmla="*/ 0 h 14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243" h="146208">
                  <a:moveTo>
                    <a:pt x="393573" y="0"/>
                  </a:moveTo>
                  <a:lnTo>
                    <a:pt x="26575" y="0"/>
                  </a:lnTo>
                  <a:cubicBezTo>
                    <a:pt x="11906" y="0"/>
                    <a:pt x="0" y="11906"/>
                    <a:pt x="0" y="26670"/>
                  </a:cubicBezTo>
                  <a:lnTo>
                    <a:pt x="0" y="93250"/>
                  </a:lnTo>
                  <a:cubicBezTo>
                    <a:pt x="0" y="107918"/>
                    <a:pt x="11906" y="119824"/>
                    <a:pt x="24956" y="119824"/>
                  </a:cubicBezTo>
                  <a:lnTo>
                    <a:pt x="171736" y="119824"/>
                  </a:lnTo>
                  <a:cubicBezTo>
                    <a:pt x="188500" y="119824"/>
                    <a:pt x="199549" y="146209"/>
                    <a:pt x="209264" y="146209"/>
                  </a:cubicBezTo>
                  <a:cubicBezTo>
                    <a:pt x="219170" y="146209"/>
                    <a:pt x="231934" y="119824"/>
                    <a:pt x="246888" y="119824"/>
                  </a:cubicBezTo>
                  <a:lnTo>
                    <a:pt x="393573" y="119824"/>
                  </a:lnTo>
                  <a:cubicBezTo>
                    <a:pt x="408242" y="119824"/>
                    <a:pt x="420243" y="107918"/>
                    <a:pt x="420243" y="93250"/>
                  </a:cubicBezTo>
                  <a:lnTo>
                    <a:pt x="420243" y="26670"/>
                  </a:lnTo>
                  <a:cubicBezTo>
                    <a:pt x="420243" y="11906"/>
                    <a:pt x="408242" y="0"/>
                    <a:pt x="393573" y="0"/>
                  </a:cubicBezTo>
                  <a:close/>
                </a:path>
              </a:pathLst>
            </a:custGeom>
            <a:solidFill>
              <a:srgbClr val="FF5A76"/>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FFF41C4-C861-4AE0-B366-866929D79DDC}"/>
                </a:ext>
              </a:extLst>
            </p:cNvPr>
            <p:cNvSpPr/>
            <p:nvPr userDrawn="1"/>
          </p:nvSpPr>
          <p:spPr>
            <a:xfrm>
              <a:off x="9411677" y="5605153"/>
              <a:ext cx="97837" cy="84497"/>
            </a:xfrm>
            <a:custGeom>
              <a:avLst/>
              <a:gdLst>
                <a:gd name="connsiteX0" fmla="*/ 36350 w 49078"/>
                <a:gd name="connsiteY0" fmla="*/ 0 h 42386"/>
                <a:gd name="connsiteX1" fmla="*/ 42637 w 49078"/>
                <a:gd name="connsiteY1" fmla="*/ 1905 h 42386"/>
                <a:gd name="connsiteX2" fmla="*/ 47304 w 49078"/>
                <a:gd name="connsiteY2" fmla="*/ 21336 h 42386"/>
                <a:gd name="connsiteX3" fmla="*/ 24920 w 49078"/>
                <a:gd name="connsiteY3" fmla="*/ 42196 h 42386"/>
                <a:gd name="connsiteX4" fmla="*/ 24539 w 49078"/>
                <a:gd name="connsiteY4" fmla="*/ 42386 h 42386"/>
                <a:gd name="connsiteX5" fmla="*/ 24158 w 49078"/>
                <a:gd name="connsiteY5" fmla="*/ 42196 h 42386"/>
                <a:gd name="connsiteX6" fmla="*/ 1774 w 49078"/>
                <a:gd name="connsiteY6" fmla="*/ 21336 h 42386"/>
                <a:gd name="connsiteX7" fmla="*/ 6442 w 49078"/>
                <a:gd name="connsiteY7" fmla="*/ 1905 h 42386"/>
                <a:gd name="connsiteX8" fmla="*/ 12728 w 49078"/>
                <a:gd name="connsiteY8" fmla="*/ 0 h 42386"/>
                <a:gd name="connsiteX9" fmla="*/ 22634 w 49078"/>
                <a:gd name="connsiteY9" fmla="*/ 3524 h 42386"/>
                <a:gd name="connsiteX10" fmla="*/ 24635 w 49078"/>
                <a:gd name="connsiteY10" fmla="*/ 6191 h 42386"/>
                <a:gd name="connsiteX11" fmla="*/ 26635 w 49078"/>
                <a:gd name="connsiteY11" fmla="*/ 3524 h 42386"/>
                <a:gd name="connsiteX12" fmla="*/ 36350 w 49078"/>
                <a:gd name="connsiteY12" fmla="*/ 0 h 4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78" h="42386">
                  <a:moveTo>
                    <a:pt x="36350" y="0"/>
                  </a:moveTo>
                  <a:cubicBezTo>
                    <a:pt x="38541" y="0"/>
                    <a:pt x="40732" y="667"/>
                    <a:pt x="42637" y="1905"/>
                  </a:cubicBezTo>
                  <a:cubicBezTo>
                    <a:pt x="48828" y="5810"/>
                    <a:pt x="50923" y="14573"/>
                    <a:pt x="47304" y="21336"/>
                  </a:cubicBezTo>
                  <a:cubicBezTo>
                    <a:pt x="44732" y="26194"/>
                    <a:pt x="34064" y="35338"/>
                    <a:pt x="24920" y="42196"/>
                  </a:cubicBezTo>
                  <a:cubicBezTo>
                    <a:pt x="24730" y="42291"/>
                    <a:pt x="24635" y="42386"/>
                    <a:pt x="24539" y="42386"/>
                  </a:cubicBezTo>
                  <a:cubicBezTo>
                    <a:pt x="24444" y="42386"/>
                    <a:pt x="24253" y="42386"/>
                    <a:pt x="24158" y="42196"/>
                  </a:cubicBezTo>
                  <a:cubicBezTo>
                    <a:pt x="15014" y="35338"/>
                    <a:pt x="4346" y="26194"/>
                    <a:pt x="1774" y="21336"/>
                  </a:cubicBezTo>
                  <a:cubicBezTo>
                    <a:pt x="-1845" y="14573"/>
                    <a:pt x="250" y="5810"/>
                    <a:pt x="6442" y="1905"/>
                  </a:cubicBezTo>
                  <a:cubicBezTo>
                    <a:pt x="8347" y="667"/>
                    <a:pt x="10537" y="0"/>
                    <a:pt x="12728" y="0"/>
                  </a:cubicBezTo>
                  <a:cubicBezTo>
                    <a:pt x="16538" y="0"/>
                    <a:pt x="19586" y="571"/>
                    <a:pt x="22634" y="3524"/>
                  </a:cubicBezTo>
                  <a:lnTo>
                    <a:pt x="24635" y="6191"/>
                  </a:lnTo>
                  <a:lnTo>
                    <a:pt x="26635" y="3524"/>
                  </a:lnTo>
                  <a:cubicBezTo>
                    <a:pt x="29683" y="381"/>
                    <a:pt x="32540" y="0"/>
                    <a:pt x="36350" y="0"/>
                  </a:cubicBezTo>
                </a:path>
              </a:pathLst>
            </a:custGeom>
            <a:solidFill>
              <a:srgbClr val="FFFFFF"/>
            </a:solidFill>
            <a:ln w="9525" cap="flat">
              <a:noFill/>
              <a:prstDash val="solid"/>
              <a:miter/>
            </a:ln>
          </p:spPr>
          <p:txBody>
            <a:bodyPr rtlCol="0" anchor="ctr"/>
            <a:lstStyle/>
            <a:p>
              <a:endParaRPr lang="en-US"/>
            </a:p>
          </p:txBody>
        </p:sp>
        <p:grpSp>
          <p:nvGrpSpPr>
            <p:cNvPr id="56" name="Graphic 4">
              <a:extLst>
                <a:ext uri="{FF2B5EF4-FFF2-40B4-BE49-F238E27FC236}">
                  <a16:creationId xmlns:a16="http://schemas.microsoft.com/office/drawing/2014/main" id="{B298F408-A772-470F-99A0-FC0D45D9EB8A}"/>
                </a:ext>
              </a:extLst>
            </p:cNvPr>
            <p:cNvGrpSpPr/>
            <p:nvPr userDrawn="1"/>
          </p:nvGrpSpPr>
          <p:grpSpPr>
            <a:xfrm>
              <a:off x="9664148" y="5602109"/>
              <a:ext cx="94749" cy="90246"/>
              <a:chOff x="6422611" y="4456910"/>
              <a:chExt cx="47529" cy="45271"/>
            </a:xfrm>
            <a:solidFill>
              <a:srgbClr val="FFFFFF"/>
            </a:solidFill>
          </p:grpSpPr>
          <p:sp>
            <p:nvSpPr>
              <p:cNvPr id="57" name="Freeform: Shape 56">
                <a:extLst>
                  <a:ext uri="{FF2B5EF4-FFF2-40B4-BE49-F238E27FC236}">
                    <a16:creationId xmlns:a16="http://schemas.microsoft.com/office/drawing/2014/main" id="{869F14B0-620F-49EF-B225-21E116B05FDA}"/>
                  </a:ext>
                </a:extLst>
              </p:cNvPr>
              <p:cNvSpPr/>
              <p:nvPr/>
            </p:nvSpPr>
            <p:spPr>
              <a:xfrm>
                <a:off x="6433374" y="4456910"/>
                <a:ext cx="25908" cy="25908"/>
              </a:xfrm>
              <a:custGeom>
                <a:avLst/>
                <a:gdLst>
                  <a:gd name="connsiteX0" fmla="*/ 12954 w 25908"/>
                  <a:gd name="connsiteY0" fmla="*/ 0 h 25908"/>
                  <a:gd name="connsiteX1" fmla="*/ 0 w 25908"/>
                  <a:gd name="connsiteY1" fmla="*/ 12954 h 25908"/>
                  <a:gd name="connsiteX2" fmla="*/ 12954 w 25908"/>
                  <a:gd name="connsiteY2" fmla="*/ 25908 h 25908"/>
                  <a:gd name="connsiteX3" fmla="*/ 25908 w 25908"/>
                  <a:gd name="connsiteY3" fmla="*/ 12954 h 25908"/>
                  <a:gd name="connsiteX4" fmla="*/ 12954 w 25908"/>
                  <a:gd name="connsiteY4" fmla="*/ 0 h 25908"/>
                  <a:gd name="connsiteX5" fmla="*/ 12954 w 25908"/>
                  <a:gd name="connsiteY5" fmla="*/ 0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8" h="25908">
                    <a:moveTo>
                      <a:pt x="12954" y="0"/>
                    </a:moveTo>
                    <a:cubicBezTo>
                      <a:pt x="5810" y="0"/>
                      <a:pt x="0" y="5810"/>
                      <a:pt x="0" y="12954"/>
                    </a:cubicBezTo>
                    <a:cubicBezTo>
                      <a:pt x="0" y="20098"/>
                      <a:pt x="5810" y="25908"/>
                      <a:pt x="12954" y="25908"/>
                    </a:cubicBezTo>
                    <a:cubicBezTo>
                      <a:pt x="20098" y="25908"/>
                      <a:pt x="25908" y="20098"/>
                      <a:pt x="25908" y="12954"/>
                    </a:cubicBezTo>
                    <a:cubicBezTo>
                      <a:pt x="25908" y="5810"/>
                      <a:pt x="20098" y="0"/>
                      <a:pt x="12954" y="0"/>
                    </a:cubicBezTo>
                    <a:lnTo>
                      <a:pt x="12954" y="0"/>
                    </a:lnTo>
                    <a:close/>
                  </a:path>
                </a:pathLst>
              </a:custGeom>
              <a:solidFill>
                <a:srgbClr val="FFFFFF"/>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0A4D6C5-AF8D-4840-BC2F-3D80F489FD29}"/>
                  </a:ext>
                </a:extLst>
              </p:cNvPr>
              <p:cNvSpPr/>
              <p:nvPr/>
            </p:nvSpPr>
            <p:spPr>
              <a:xfrm>
                <a:off x="6422611" y="4487036"/>
                <a:ext cx="47529" cy="15145"/>
              </a:xfrm>
              <a:custGeom>
                <a:avLst/>
                <a:gdLst>
                  <a:gd name="connsiteX0" fmla="*/ 1048 w 47529"/>
                  <a:gd name="connsiteY0" fmla="*/ 15145 h 15145"/>
                  <a:gd name="connsiteX1" fmla="*/ 0 w 47529"/>
                  <a:gd name="connsiteY1" fmla="*/ 14097 h 15145"/>
                  <a:gd name="connsiteX2" fmla="*/ 0 w 47529"/>
                  <a:gd name="connsiteY2" fmla="*/ 11049 h 15145"/>
                  <a:gd name="connsiteX3" fmla="*/ 9430 w 47529"/>
                  <a:gd name="connsiteY3" fmla="*/ 0 h 15145"/>
                  <a:gd name="connsiteX4" fmla="*/ 38100 w 47529"/>
                  <a:gd name="connsiteY4" fmla="*/ 0 h 15145"/>
                  <a:gd name="connsiteX5" fmla="*/ 47530 w 47529"/>
                  <a:gd name="connsiteY5" fmla="*/ 11049 h 15145"/>
                  <a:gd name="connsiteX6" fmla="*/ 47530 w 47529"/>
                  <a:gd name="connsiteY6" fmla="*/ 14097 h 15145"/>
                  <a:gd name="connsiteX7" fmla="*/ 46482 w 47529"/>
                  <a:gd name="connsiteY7" fmla="*/ 15145 h 15145"/>
                  <a:gd name="connsiteX8" fmla="*/ 1048 w 47529"/>
                  <a:gd name="connsiteY8" fmla="*/ 15145 h 1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29" h="15145">
                    <a:moveTo>
                      <a:pt x="1048" y="15145"/>
                    </a:moveTo>
                    <a:cubicBezTo>
                      <a:pt x="476" y="15145"/>
                      <a:pt x="0" y="14669"/>
                      <a:pt x="0" y="14097"/>
                    </a:cubicBezTo>
                    <a:lnTo>
                      <a:pt x="0" y="11049"/>
                    </a:lnTo>
                    <a:cubicBezTo>
                      <a:pt x="0" y="4953"/>
                      <a:pt x="3334" y="0"/>
                      <a:pt x="9430" y="0"/>
                    </a:cubicBezTo>
                    <a:lnTo>
                      <a:pt x="38100" y="0"/>
                    </a:lnTo>
                    <a:cubicBezTo>
                      <a:pt x="44196" y="0"/>
                      <a:pt x="47530" y="4953"/>
                      <a:pt x="47530" y="11049"/>
                    </a:cubicBezTo>
                    <a:lnTo>
                      <a:pt x="47530" y="14097"/>
                    </a:lnTo>
                    <a:cubicBezTo>
                      <a:pt x="47530" y="14669"/>
                      <a:pt x="47054" y="15145"/>
                      <a:pt x="46482" y="15145"/>
                    </a:cubicBezTo>
                    <a:lnTo>
                      <a:pt x="1048" y="15145"/>
                    </a:lnTo>
                    <a:close/>
                  </a:path>
                </a:pathLst>
              </a:custGeom>
              <a:solidFill>
                <a:srgbClr val="FFFFFF"/>
              </a:solidFill>
              <a:ln w="9525" cap="flat">
                <a:noFill/>
                <a:prstDash val="solid"/>
                <a:miter/>
              </a:ln>
            </p:spPr>
            <p:txBody>
              <a:bodyPr rtlCol="0" anchor="ctr"/>
              <a:lstStyle/>
              <a:p>
                <a:endParaRPr lang="en-US"/>
              </a:p>
            </p:txBody>
          </p:sp>
        </p:grpSp>
        <p:sp>
          <p:nvSpPr>
            <p:cNvPr id="59" name="Freeform: Shape 58">
              <a:extLst>
                <a:ext uri="{FF2B5EF4-FFF2-40B4-BE49-F238E27FC236}">
                  <a16:creationId xmlns:a16="http://schemas.microsoft.com/office/drawing/2014/main" id="{D6F35610-F3F0-4871-A054-582002EEAE8D}"/>
                </a:ext>
              </a:extLst>
            </p:cNvPr>
            <p:cNvSpPr/>
            <p:nvPr userDrawn="1"/>
          </p:nvSpPr>
          <p:spPr>
            <a:xfrm>
              <a:off x="9166849" y="5597940"/>
              <a:ext cx="94560" cy="94560"/>
            </a:xfrm>
            <a:custGeom>
              <a:avLst/>
              <a:gdLst>
                <a:gd name="connsiteX0" fmla="*/ 44291 w 47434"/>
                <a:gd name="connsiteY0" fmla="*/ 35528 h 47434"/>
                <a:gd name="connsiteX1" fmla="*/ 47435 w 47434"/>
                <a:gd name="connsiteY1" fmla="*/ 23717 h 47434"/>
                <a:gd name="connsiteX2" fmla="*/ 23717 w 47434"/>
                <a:gd name="connsiteY2" fmla="*/ 0 h 47434"/>
                <a:gd name="connsiteX3" fmla="*/ 0 w 47434"/>
                <a:gd name="connsiteY3" fmla="*/ 23717 h 47434"/>
                <a:gd name="connsiteX4" fmla="*/ 23717 w 47434"/>
                <a:gd name="connsiteY4" fmla="*/ 47435 h 47434"/>
                <a:gd name="connsiteX5" fmla="*/ 35719 w 47434"/>
                <a:gd name="connsiteY5" fmla="*/ 44196 h 47434"/>
                <a:gd name="connsiteX6" fmla="*/ 46101 w 47434"/>
                <a:gd name="connsiteY6" fmla="*/ 46577 h 47434"/>
                <a:gd name="connsiteX7" fmla="*/ 44291 w 47434"/>
                <a:gd name="connsiteY7" fmla="*/ 35528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7434">
                  <a:moveTo>
                    <a:pt x="44291" y="35528"/>
                  </a:moveTo>
                  <a:cubicBezTo>
                    <a:pt x="46292" y="32004"/>
                    <a:pt x="47435" y="28004"/>
                    <a:pt x="47435" y="23717"/>
                  </a:cubicBezTo>
                  <a:cubicBezTo>
                    <a:pt x="47435" y="10573"/>
                    <a:pt x="36862" y="0"/>
                    <a:pt x="23717" y="0"/>
                  </a:cubicBezTo>
                  <a:cubicBezTo>
                    <a:pt x="10573" y="0"/>
                    <a:pt x="0" y="10573"/>
                    <a:pt x="0" y="23717"/>
                  </a:cubicBezTo>
                  <a:cubicBezTo>
                    <a:pt x="0" y="36766"/>
                    <a:pt x="10668" y="47435"/>
                    <a:pt x="23717" y="47435"/>
                  </a:cubicBezTo>
                  <a:cubicBezTo>
                    <a:pt x="28099" y="47435"/>
                    <a:pt x="32195" y="46196"/>
                    <a:pt x="35719" y="44196"/>
                  </a:cubicBezTo>
                  <a:lnTo>
                    <a:pt x="46101" y="46577"/>
                  </a:lnTo>
                  <a:lnTo>
                    <a:pt x="44291" y="35528"/>
                  </a:lnTo>
                  <a:close/>
                </a:path>
              </a:pathLst>
            </a:custGeom>
            <a:solidFill>
              <a:srgbClr val="FFFFFF"/>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A2A57D9-90EA-44C5-A2A0-A6B373661EC0}"/>
                </a:ext>
              </a:extLst>
            </p:cNvPr>
            <p:cNvSpPr txBox="1"/>
            <p:nvPr userDrawn="1"/>
          </p:nvSpPr>
          <p:spPr>
            <a:xfrm>
              <a:off x="9208416" y="5561461"/>
              <a:ext cx="214980" cy="156211"/>
            </a:xfrm>
            <a:prstGeom prst="rect">
              <a:avLst/>
            </a:prstGeom>
            <a:noFill/>
          </p:spPr>
          <p:txBody>
            <a:bodyPr wrap="square" rtlCol="0">
              <a:spAutoFit/>
            </a:bodyPr>
            <a:lstStyle/>
            <a:p>
              <a:pPr algn="l"/>
              <a:r>
                <a:rPr lang="en-US" sz="306" spc="0" baseline="0">
                  <a:solidFill>
                    <a:srgbClr val="FFFFFF"/>
                  </a:solidFill>
                  <a:latin typeface="+mj-lt"/>
                  <a:cs typeface="Arial"/>
                  <a:sym typeface="Arial"/>
                  <a:rtl val="0"/>
                </a:rPr>
                <a:t>1</a:t>
              </a:r>
            </a:p>
          </p:txBody>
        </p:sp>
        <p:sp>
          <p:nvSpPr>
            <p:cNvPr id="61" name="TextBox 60">
              <a:extLst>
                <a:ext uri="{FF2B5EF4-FFF2-40B4-BE49-F238E27FC236}">
                  <a16:creationId xmlns:a16="http://schemas.microsoft.com/office/drawing/2014/main" id="{B2DBA8C1-E4AA-42AC-8E60-5658BEC27990}"/>
                </a:ext>
              </a:extLst>
            </p:cNvPr>
            <p:cNvSpPr txBox="1"/>
            <p:nvPr userDrawn="1"/>
          </p:nvSpPr>
          <p:spPr>
            <a:xfrm>
              <a:off x="9458178" y="5561461"/>
              <a:ext cx="214980" cy="156211"/>
            </a:xfrm>
            <a:prstGeom prst="rect">
              <a:avLst/>
            </a:prstGeom>
            <a:noFill/>
          </p:spPr>
          <p:txBody>
            <a:bodyPr wrap="square" rtlCol="0">
              <a:spAutoFit/>
            </a:bodyPr>
            <a:lstStyle/>
            <a:p>
              <a:pPr algn="l"/>
              <a:r>
                <a:rPr lang="en-US" sz="306" spc="0" baseline="0">
                  <a:solidFill>
                    <a:srgbClr val="FFFFFF"/>
                  </a:solidFill>
                  <a:latin typeface="+mj-lt"/>
                  <a:cs typeface="Arial"/>
                  <a:sym typeface="Arial"/>
                  <a:rtl val="0"/>
                </a:rPr>
                <a:t>1</a:t>
              </a:r>
            </a:p>
          </p:txBody>
        </p:sp>
        <p:sp>
          <p:nvSpPr>
            <p:cNvPr id="62" name="TextBox 61">
              <a:extLst>
                <a:ext uri="{FF2B5EF4-FFF2-40B4-BE49-F238E27FC236}">
                  <a16:creationId xmlns:a16="http://schemas.microsoft.com/office/drawing/2014/main" id="{6C94F586-E33E-4188-B3DF-ABEAA70F9C71}"/>
                </a:ext>
              </a:extLst>
            </p:cNvPr>
            <p:cNvSpPr txBox="1"/>
            <p:nvPr userDrawn="1"/>
          </p:nvSpPr>
          <p:spPr>
            <a:xfrm>
              <a:off x="9706181" y="5561461"/>
              <a:ext cx="214980" cy="156211"/>
            </a:xfrm>
            <a:prstGeom prst="rect">
              <a:avLst/>
            </a:prstGeom>
            <a:noFill/>
          </p:spPr>
          <p:txBody>
            <a:bodyPr wrap="square" rtlCol="0">
              <a:spAutoFit/>
            </a:bodyPr>
            <a:lstStyle/>
            <a:p>
              <a:pPr algn="l"/>
              <a:r>
                <a:rPr lang="en-US" sz="306" spc="0" baseline="0">
                  <a:solidFill>
                    <a:srgbClr val="FFFFFF"/>
                  </a:solidFill>
                  <a:latin typeface="+mj-lt"/>
                  <a:cs typeface="Arial"/>
                  <a:sym typeface="Arial"/>
                  <a:rtl val="0"/>
                </a:rPr>
                <a:t>1</a:t>
              </a:r>
            </a:p>
          </p:txBody>
        </p:sp>
      </p:grpSp>
      <p:sp>
        <p:nvSpPr>
          <p:cNvPr id="63" name="Picture Placeholder 164">
            <a:extLst>
              <a:ext uri="{FF2B5EF4-FFF2-40B4-BE49-F238E27FC236}">
                <a16:creationId xmlns:a16="http://schemas.microsoft.com/office/drawing/2014/main" id="{59175BE6-8C78-49D8-BD9E-A982229632CE}"/>
              </a:ext>
            </a:extLst>
          </p:cNvPr>
          <p:cNvSpPr>
            <a:spLocks noGrp="1"/>
          </p:cNvSpPr>
          <p:nvPr>
            <p:ph type="pic" sz="quarter" idx="16" hasCustomPrompt="1"/>
          </p:nvPr>
        </p:nvSpPr>
        <p:spPr>
          <a:xfrm>
            <a:off x="5394649"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4" name="Picture Placeholder 165">
            <a:extLst>
              <a:ext uri="{FF2B5EF4-FFF2-40B4-BE49-F238E27FC236}">
                <a16:creationId xmlns:a16="http://schemas.microsoft.com/office/drawing/2014/main" id="{A01E33E6-5A64-460F-AE6E-3F980021045C}"/>
              </a:ext>
            </a:extLst>
          </p:cNvPr>
          <p:cNvSpPr>
            <a:spLocks noGrp="1"/>
          </p:cNvSpPr>
          <p:nvPr>
            <p:ph type="pic" sz="quarter" idx="17" hasCustomPrompt="1"/>
          </p:nvPr>
        </p:nvSpPr>
        <p:spPr>
          <a:xfrm>
            <a:off x="6643890"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5" name="Picture Placeholder 168">
            <a:extLst>
              <a:ext uri="{FF2B5EF4-FFF2-40B4-BE49-F238E27FC236}">
                <a16:creationId xmlns:a16="http://schemas.microsoft.com/office/drawing/2014/main" id="{954BFB52-B0C8-47B4-9A02-2445AFC8D98A}"/>
              </a:ext>
            </a:extLst>
          </p:cNvPr>
          <p:cNvSpPr>
            <a:spLocks noGrp="1"/>
          </p:cNvSpPr>
          <p:nvPr>
            <p:ph type="pic" sz="quarter" idx="18" hasCustomPrompt="1"/>
          </p:nvPr>
        </p:nvSpPr>
        <p:spPr>
          <a:xfrm>
            <a:off x="6227476"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6" name="Picture Placeholder 169">
            <a:extLst>
              <a:ext uri="{FF2B5EF4-FFF2-40B4-BE49-F238E27FC236}">
                <a16:creationId xmlns:a16="http://schemas.microsoft.com/office/drawing/2014/main" id="{3B7E3E38-741C-47D8-934E-1B9F533A9471}"/>
              </a:ext>
            </a:extLst>
          </p:cNvPr>
          <p:cNvSpPr>
            <a:spLocks noGrp="1"/>
          </p:cNvSpPr>
          <p:nvPr>
            <p:ph type="pic" sz="quarter" idx="19" hasCustomPrompt="1"/>
          </p:nvPr>
        </p:nvSpPr>
        <p:spPr>
          <a:xfrm>
            <a:off x="5811062"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8" name="Picture Placeholder 172">
            <a:extLst>
              <a:ext uri="{FF2B5EF4-FFF2-40B4-BE49-F238E27FC236}">
                <a16:creationId xmlns:a16="http://schemas.microsoft.com/office/drawing/2014/main" id="{7E77C904-7115-4C84-AB62-B6A731BDCF08}"/>
              </a:ext>
            </a:extLst>
          </p:cNvPr>
          <p:cNvSpPr>
            <a:spLocks noGrp="1"/>
          </p:cNvSpPr>
          <p:nvPr>
            <p:ph type="pic" sz="quarter" idx="21"/>
          </p:nvPr>
        </p:nvSpPr>
        <p:spPr>
          <a:xfrm>
            <a:off x="5324235" y="2343783"/>
            <a:ext cx="1739036" cy="2281881"/>
          </a:xfrm>
          <a:custGeom>
            <a:avLst/>
            <a:gdLst>
              <a:gd name="connsiteX0" fmla="*/ 0 w 2560544"/>
              <a:gd name="connsiteY0" fmla="*/ 0 h 2557127"/>
              <a:gd name="connsiteX1" fmla="*/ 2560544 w 2560544"/>
              <a:gd name="connsiteY1" fmla="*/ 0 h 2557127"/>
              <a:gd name="connsiteX2" fmla="*/ 2560544 w 2560544"/>
              <a:gd name="connsiteY2" fmla="*/ 2557127 h 2557127"/>
              <a:gd name="connsiteX3" fmla="*/ 0 w 2560544"/>
              <a:gd name="connsiteY3" fmla="*/ 2557127 h 2557127"/>
            </a:gdLst>
            <a:ahLst/>
            <a:cxnLst>
              <a:cxn ang="0">
                <a:pos x="connsiteX0" y="connsiteY0"/>
              </a:cxn>
              <a:cxn ang="0">
                <a:pos x="connsiteX1" y="connsiteY1"/>
              </a:cxn>
              <a:cxn ang="0">
                <a:pos x="connsiteX2" y="connsiteY2"/>
              </a:cxn>
              <a:cxn ang="0">
                <a:pos x="connsiteX3" y="connsiteY3"/>
              </a:cxn>
            </a:cxnLst>
            <a:rect l="l" t="t" r="r" b="b"/>
            <a:pathLst>
              <a:path w="2560544" h="2557127">
                <a:moveTo>
                  <a:pt x="0" y="0"/>
                </a:moveTo>
                <a:lnTo>
                  <a:pt x="2560544" y="0"/>
                </a:lnTo>
                <a:lnTo>
                  <a:pt x="2560544" y="2557127"/>
                </a:lnTo>
                <a:lnTo>
                  <a:pt x="0" y="2557127"/>
                </a:lnTo>
                <a:close/>
              </a:path>
            </a:pathLst>
          </a:custGeom>
          <a:solidFill>
            <a:schemeClr val="bg1">
              <a:lumMod val="95000"/>
              <a:alpha val="10000"/>
            </a:schemeClr>
          </a:solidFill>
        </p:spPr>
        <p:txBody>
          <a:bodyPr wrap="square" anchor="ctr">
            <a:noAutofit/>
          </a:bodyPr>
          <a:lstStyle>
            <a:lvl1pPr marL="0" indent="0" algn="ctr">
              <a:buNone/>
              <a:defRPr sz="1087">
                <a:solidFill>
                  <a:schemeClr val="bg1">
                    <a:lumMod val="75000"/>
                  </a:schemeClr>
                </a:solidFill>
              </a:defRPr>
            </a:lvl1pPr>
          </a:lstStyle>
          <a:p>
            <a:endParaRPr lang="en-US"/>
          </a:p>
        </p:txBody>
      </p:sp>
      <p:sp>
        <p:nvSpPr>
          <p:cNvPr id="67" name="Picture Placeholder 170">
            <a:extLst>
              <a:ext uri="{FF2B5EF4-FFF2-40B4-BE49-F238E27FC236}">
                <a16:creationId xmlns:a16="http://schemas.microsoft.com/office/drawing/2014/main" id="{90B2FA67-C16B-4ECE-8D9F-3B269148471B}"/>
              </a:ext>
            </a:extLst>
          </p:cNvPr>
          <p:cNvSpPr>
            <a:spLocks noGrp="1"/>
          </p:cNvSpPr>
          <p:nvPr>
            <p:ph type="pic" sz="quarter" idx="20" hasCustomPrompt="1"/>
          </p:nvPr>
        </p:nvSpPr>
        <p:spPr>
          <a:xfrm>
            <a:off x="5391811" y="2081991"/>
            <a:ext cx="144434" cy="189773"/>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0"/>
            </a:schemeClr>
          </a:solidFill>
        </p:spPr>
        <p:txBody>
          <a:bodyPr wrap="square" anchor="ctr">
            <a:noAutofit/>
          </a:bodyPr>
          <a:lstStyle>
            <a:lvl1pPr marL="0" indent="0" algn="ctr">
              <a:buNone/>
              <a:defRPr sz="100">
                <a:solidFill>
                  <a:schemeClr val="bg1">
                    <a:lumMod val="75000"/>
                  </a:schemeClr>
                </a:solidFill>
              </a:defRPr>
            </a:lvl1pPr>
          </a:lstStyle>
          <a:p>
            <a:r>
              <a:rPr lang="en-US"/>
              <a:t>Image placeholder</a:t>
            </a:r>
          </a:p>
        </p:txBody>
      </p:sp>
    </p:spTree>
    <p:extLst>
      <p:ext uri="{BB962C8B-B14F-4D97-AF65-F5344CB8AC3E}">
        <p14:creationId xmlns:p14="http://schemas.microsoft.com/office/powerpoint/2010/main" val="224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3" presetClass="path" presetSubtype="0" accel="10000" decel="90000" fill="hold" grpId="1" nodeType="withEffect">
                                  <p:stCondLst>
                                    <p:cond delay="500"/>
                                  </p:stCondLst>
                                  <p:childTnLst>
                                    <p:animMotion origin="layout" path="M -3.54167E-6 -7.40741E-7 L 0.09141 -7.40741E-7 " pathEditMode="relative" rAng="0" ptsTypes="AA">
                                      <p:cBhvr>
                                        <p:cTn id="9" dur="1500" spd="-100000" fill="hold"/>
                                        <p:tgtEl>
                                          <p:spTgt spid="65"/>
                                        </p:tgtEl>
                                        <p:attrNameLst>
                                          <p:attrName>ppt_x</p:attrName>
                                          <p:attrName>ppt_y</p:attrName>
                                        </p:attrNameLst>
                                      </p:cBhvr>
                                      <p:rCtr x="4570" y="0"/>
                                    </p:animMotion>
                                  </p:childTnLst>
                                </p:cTn>
                              </p:par>
                              <p:par>
                                <p:cTn id="10" presetID="10" presetClass="entr" presetSubtype="0" fill="hold" grpId="0" nodeType="withEffect">
                                  <p:stCondLst>
                                    <p:cond delay="50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63" presetClass="path" presetSubtype="0" accel="10000" decel="90000" fill="hold" grpId="1" nodeType="withEffect">
                                  <p:stCondLst>
                                    <p:cond delay="500"/>
                                  </p:stCondLst>
                                  <p:childTnLst>
                                    <p:animMotion origin="layout" path="M -3.95833E-6 -7.40741E-7 L 0.09141 -7.40741E-7 " pathEditMode="relative" rAng="0" ptsTypes="AA">
                                      <p:cBhvr>
                                        <p:cTn id="14" dur="1500" spd="-100000" fill="hold"/>
                                        <p:tgtEl>
                                          <p:spTgt spid="64"/>
                                        </p:tgtEl>
                                        <p:attrNameLst>
                                          <p:attrName>ppt_x</p:attrName>
                                          <p:attrName>ppt_y</p:attrName>
                                        </p:attrNameLst>
                                      </p:cBhvr>
                                      <p:rCtr x="4570" y="0"/>
                                    </p:animMotion>
                                  </p:childTnLst>
                                </p:cTn>
                              </p:par>
                              <p:par>
                                <p:cTn id="15" presetID="10" presetClass="entr" presetSubtype="0" fill="hold" grpId="0" nodeType="withEffect">
                                  <p:stCondLst>
                                    <p:cond delay="5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63" presetClass="path" presetSubtype="0" accel="10000" decel="90000" fill="hold" grpId="1" nodeType="withEffect">
                                  <p:stCondLst>
                                    <p:cond delay="500"/>
                                  </p:stCondLst>
                                  <p:childTnLst>
                                    <p:animMotion origin="layout" path="M 3.33333E-6 -2.96296E-6 L 0.0914 -2.96296E-6 " pathEditMode="relative" rAng="0" ptsTypes="AA">
                                      <p:cBhvr>
                                        <p:cTn id="19" dur="1500" spd="-100000" fill="hold"/>
                                        <p:tgtEl>
                                          <p:spTgt spid="68"/>
                                        </p:tgtEl>
                                        <p:attrNameLst>
                                          <p:attrName>ppt_x</p:attrName>
                                          <p:attrName>ppt_y</p:attrName>
                                        </p:attrNameLst>
                                      </p:cBhvr>
                                      <p:rCtr x="4570" y="0"/>
                                    </p:animMotion>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63" presetClass="path" presetSubtype="0" accel="10000" decel="90000" fill="hold" nodeType="withEffect">
                                  <p:stCondLst>
                                    <p:cond delay="500"/>
                                  </p:stCondLst>
                                  <p:childTnLst>
                                    <p:animMotion origin="layout" path="M 3.125E-6 4.44444E-6 L 0.0914 4.44444E-6 " pathEditMode="relative" rAng="0" ptsTypes="AA">
                                      <p:cBhvr>
                                        <p:cTn id="24" dur="1500" spd="-100000" fill="hold"/>
                                        <p:tgtEl>
                                          <p:spTgt spid="2"/>
                                        </p:tgtEl>
                                        <p:attrNameLst>
                                          <p:attrName>ppt_x</p:attrName>
                                          <p:attrName>ppt_y</p:attrName>
                                        </p:attrNameLst>
                                      </p:cBhvr>
                                      <p:rCtr x="4570" y="0"/>
                                    </p:animMotion>
                                  </p:childTnLst>
                                </p:cTn>
                              </p:par>
                              <p:par>
                                <p:cTn id="25" presetID="10" presetClass="entr" presetSubtype="0" fill="hold" nodeType="withEffect">
                                  <p:stCondLst>
                                    <p:cond delay="50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par>
                                <p:cTn id="28" presetID="63" presetClass="path" presetSubtype="0" accel="10000" decel="90000" fill="hold" nodeType="withEffect">
                                  <p:stCondLst>
                                    <p:cond delay="500"/>
                                  </p:stCondLst>
                                  <p:childTnLst>
                                    <p:animMotion origin="layout" path="M 3.33333E-6 3.7037E-7 L 0.0914 3.7037E-7 " pathEditMode="relative" rAng="0" ptsTypes="AA">
                                      <p:cBhvr>
                                        <p:cTn id="29" dur="1500" spd="-100000" fill="hold"/>
                                        <p:tgtEl>
                                          <p:spTgt spid="70"/>
                                        </p:tgtEl>
                                        <p:attrNameLst>
                                          <p:attrName>ppt_x</p:attrName>
                                          <p:attrName>ppt_y</p:attrName>
                                        </p:attrNameLst>
                                      </p:cBhvr>
                                      <p:rCtr x="4570" y="0"/>
                                    </p:animMotion>
                                  </p:childTnLst>
                                </p:cTn>
                              </p:par>
                              <p:par>
                                <p:cTn id="30" presetID="10" presetClass="entr" presetSubtype="0" fill="hold" nodeType="withEffect">
                                  <p:stCondLst>
                                    <p:cond delay="50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63" presetClass="path" presetSubtype="0" accel="10000" decel="90000" fill="hold" nodeType="withEffect">
                                  <p:stCondLst>
                                    <p:cond delay="500"/>
                                  </p:stCondLst>
                                  <p:childTnLst>
                                    <p:animMotion origin="layout" path="M 3.33333E-6 1.85185E-6 L 0.0914 1.85185E-6 " pathEditMode="relative" rAng="0" ptsTypes="AA">
                                      <p:cBhvr>
                                        <p:cTn id="34" dur="1500" spd="-100000" fill="hold"/>
                                        <p:tgtEl>
                                          <p:spTgt spid="69"/>
                                        </p:tgtEl>
                                        <p:attrNameLst>
                                          <p:attrName>ppt_x</p:attrName>
                                          <p:attrName>ppt_y</p:attrName>
                                        </p:attrNameLst>
                                      </p:cBhvr>
                                      <p:rCtr x="4570" y="0"/>
                                    </p:animMotion>
                                  </p:childTnLst>
                                </p:cTn>
                              </p:par>
                              <p:par>
                                <p:cTn id="35" presetID="10" presetClass="entr" presetSubtype="0" fill="hold" grpId="0" nodeType="withEffect">
                                  <p:stCondLst>
                                    <p:cond delay="5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63" presetClass="path" presetSubtype="0" accel="10000" decel="90000" fill="hold" grpId="1" nodeType="withEffect">
                                  <p:stCondLst>
                                    <p:cond delay="500"/>
                                  </p:stCondLst>
                                  <p:childTnLst>
                                    <p:animMotion origin="layout" path="M -3.95833E-6 -7.40741E-7 L 0.09141 -7.40741E-7 " pathEditMode="relative" rAng="0" ptsTypes="AA">
                                      <p:cBhvr>
                                        <p:cTn id="39" dur="1500" spd="-100000" fill="hold"/>
                                        <p:tgtEl>
                                          <p:spTgt spid="33"/>
                                        </p:tgtEl>
                                        <p:attrNameLst>
                                          <p:attrName>ppt_x</p:attrName>
                                          <p:attrName>ppt_y</p:attrName>
                                        </p:attrNameLst>
                                      </p:cBhvr>
                                      <p:rCtr x="4570" y="0"/>
                                    </p:animMotion>
                                  </p:childTnLst>
                                </p:cTn>
                              </p:par>
                              <p:par>
                                <p:cTn id="40" presetID="10" presetClass="entr" presetSubtype="0" fill="hold" grpId="0" nodeType="withEffect">
                                  <p:stCondLst>
                                    <p:cond delay="50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63" presetClass="path" presetSubtype="0" accel="10000" decel="90000" fill="hold" grpId="1" nodeType="withEffect">
                                  <p:stCondLst>
                                    <p:cond delay="500"/>
                                  </p:stCondLst>
                                  <p:childTnLst>
                                    <p:animMotion origin="layout" path="M -3.125E-6 -7.40741E-7 L 0.09141 -7.40741E-7 " pathEditMode="relative" rAng="0" ptsTypes="AA">
                                      <p:cBhvr>
                                        <p:cTn id="44" dur="1500" spd="-100000" fill="hold"/>
                                        <p:tgtEl>
                                          <p:spTgt spid="66"/>
                                        </p:tgtEl>
                                        <p:attrNameLst>
                                          <p:attrName>ppt_x</p:attrName>
                                          <p:attrName>ppt_y</p:attrName>
                                        </p:attrNameLst>
                                      </p:cBhvr>
                                      <p:rCtr x="4570" y="0"/>
                                    </p:animMotion>
                                  </p:childTnLst>
                                </p:cTn>
                              </p:par>
                              <p:par>
                                <p:cTn id="45" presetID="10" presetClass="entr" presetSubtype="0" fill="hold" grpId="0" nodeType="with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63" presetClass="path" presetSubtype="0" accel="10000" decel="90000" fill="hold" grpId="1" nodeType="withEffect">
                                  <p:stCondLst>
                                    <p:cond delay="500"/>
                                  </p:stCondLst>
                                  <p:childTnLst>
                                    <p:animMotion origin="layout" path="M -3.125E-6 -7.40741E-7 L 0.09141 -7.40741E-7 " pathEditMode="relative" rAng="0" ptsTypes="AA">
                                      <p:cBhvr>
                                        <p:cTn id="49" dur="1500" spd="-100000" fill="hold"/>
                                        <p:tgtEl>
                                          <p:spTgt spid="30"/>
                                        </p:tgtEl>
                                        <p:attrNameLst>
                                          <p:attrName>ppt_x</p:attrName>
                                          <p:attrName>ppt_y</p:attrName>
                                        </p:attrNameLst>
                                      </p:cBhvr>
                                      <p:rCtr x="4570" y="0"/>
                                    </p:animMotion>
                                  </p:childTnLst>
                                </p:cTn>
                              </p:par>
                              <p:par>
                                <p:cTn id="50" presetID="10" presetClass="entr" presetSubtype="0" fill="hold" grpId="0" nodeType="withEffect">
                                  <p:stCondLst>
                                    <p:cond delay="50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63" presetClass="path" presetSubtype="0" accel="10000" decel="90000" fill="hold" grpId="1" nodeType="withEffect">
                                  <p:stCondLst>
                                    <p:cond delay="500"/>
                                  </p:stCondLst>
                                  <p:childTnLst>
                                    <p:animMotion origin="layout" path="M -3.54167E-6 -7.40741E-7 L 0.09141 -7.40741E-7 " pathEditMode="relative" rAng="0" ptsTypes="AA">
                                      <p:cBhvr>
                                        <p:cTn id="54" dur="1500" spd="-100000" fill="hold"/>
                                        <p:tgtEl>
                                          <p:spTgt spid="32"/>
                                        </p:tgtEl>
                                        <p:attrNameLst>
                                          <p:attrName>ppt_x</p:attrName>
                                          <p:attrName>ppt_y</p:attrName>
                                        </p:attrNameLst>
                                      </p:cBhvr>
                                      <p:rCtr x="4570" y="0"/>
                                    </p:animMotion>
                                  </p:childTnLst>
                                </p:cTn>
                              </p:par>
                              <p:par>
                                <p:cTn id="55" presetID="10" presetClass="entr" presetSubtype="0" fill="hold" grpId="0" nodeType="withEffect">
                                  <p:stCondLst>
                                    <p:cond delay="50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63" presetClass="path" presetSubtype="0" accel="10000" decel="90000" fill="hold" grpId="1" nodeType="withEffect">
                                  <p:stCondLst>
                                    <p:cond delay="500"/>
                                  </p:stCondLst>
                                  <p:childTnLst>
                                    <p:animMotion origin="layout" path="M -2.70833E-6 -7.40741E-7 L 0.09141 -7.40741E-7 " pathEditMode="relative" rAng="0" ptsTypes="AA">
                                      <p:cBhvr>
                                        <p:cTn id="59" dur="1500" spd="-100000" fill="hold"/>
                                        <p:tgtEl>
                                          <p:spTgt spid="63"/>
                                        </p:tgtEl>
                                        <p:attrNameLst>
                                          <p:attrName>ppt_x</p:attrName>
                                          <p:attrName>ppt_y</p:attrName>
                                        </p:attrNameLst>
                                      </p:cBhvr>
                                      <p:rCtr x="4570" y="0"/>
                                    </p:animMotion>
                                  </p:childTnLst>
                                </p:cTn>
                              </p:par>
                              <p:par>
                                <p:cTn id="60" presetID="10" presetClass="entr" presetSubtype="0" fill="hold" grpId="0" nodeType="withEffect">
                                  <p:stCondLst>
                                    <p:cond delay="5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63" presetClass="path" presetSubtype="0" accel="10000" decel="90000" fill="hold" grpId="1" nodeType="withEffect">
                                  <p:stCondLst>
                                    <p:cond delay="500"/>
                                  </p:stCondLst>
                                  <p:childTnLst>
                                    <p:animMotion origin="layout" path="M 3.33333E-6 4.44444E-6 L 0.0914 4.44444E-6 " pathEditMode="relative" rAng="0" ptsTypes="AA">
                                      <p:cBhvr>
                                        <p:cTn id="64" dur="1500" spd="-100000" fill="hold"/>
                                        <p:tgtEl>
                                          <p:spTgt spid="3"/>
                                        </p:tgtEl>
                                        <p:attrNameLst>
                                          <p:attrName>ppt_x</p:attrName>
                                          <p:attrName>ppt_y</p:attrName>
                                        </p:attrNameLst>
                                      </p:cBhvr>
                                      <p:rCtr x="4570" y="0"/>
                                    </p:animMotion>
                                  </p:childTnLst>
                                </p:cTn>
                              </p:par>
                              <p:par>
                                <p:cTn id="65" presetID="10" presetClass="entr" presetSubtype="0" fill="hold" grpId="0" nodeType="withEffect">
                                  <p:stCondLst>
                                    <p:cond delay="5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63" presetClass="path" presetSubtype="0" accel="10000" decel="90000" fill="hold" grpId="1" nodeType="withEffect">
                                  <p:stCondLst>
                                    <p:cond delay="500"/>
                                  </p:stCondLst>
                                  <p:childTnLst>
                                    <p:animMotion origin="layout" path="M -2.5E-6 -7.40741E-7 L 0.09141 -7.40741E-7 " pathEditMode="relative" rAng="0" ptsTypes="AA">
                                      <p:cBhvr>
                                        <p:cTn id="69" dur="1500" spd="-100000" fill="hold"/>
                                        <p:tgtEl>
                                          <p:spTgt spid="31"/>
                                        </p:tgtEl>
                                        <p:attrNameLst>
                                          <p:attrName>ppt_x</p:attrName>
                                          <p:attrName>ppt_y</p:attrName>
                                        </p:attrNameLst>
                                      </p:cBhvr>
                                      <p:rCtr x="4570" y="0"/>
                                    </p:animMotion>
                                  </p:childTnLst>
                                </p:cTn>
                              </p:par>
                              <p:par>
                                <p:cTn id="70" presetID="10" presetClass="entr" presetSubtype="0" fill="hold" grpId="0" nodeType="withEffect">
                                  <p:stCondLst>
                                    <p:cond delay="50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63" presetClass="path" presetSubtype="0" accel="10000" decel="90000" fill="hold" grpId="1" nodeType="withEffect">
                                  <p:stCondLst>
                                    <p:cond delay="500"/>
                                  </p:stCondLst>
                                  <p:childTnLst>
                                    <p:animMotion origin="layout" path="M 4.16667E-6 2.96296E-6 L 0.0914 2.96296E-6 " pathEditMode="relative" rAng="0" ptsTypes="AA">
                                      <p:cBhvr>
                                        <p:cTn id="74" dur="1500" spd="-100000" fill="hold"/>
                                        <p:tgtEl>
                                          <p:spTgt spid="6"/>
                                        </p:tgtEl>
                                        <p:attrNameLst>
                                          <p:attrName>ppt_x</p:attrName>
                                          <p:attrName>ppt_y</p:attrName>
                                        </p:attrNameLst>
                                      </p:cBhvr>
                                      <p:rCtr x="4570" y="0"/>
                                    </p:animMotion>
                                  </p:childTnLst>
                                </p:cTn>
                              </p:par>
                              <p:par>
                                <p:cTn id="75" presetID="10" presetClass="entr" presetSubtype="0" fill="hold" grpId="0" nodeType="withEffect">
                                  <p:stCondLst>
                                    <p:cond delay="50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par>
                                <p:cTn id="78" presetID="63" presetClass="path" presetSubtype="0" accel="10000" decel="90000" fill="hold" grpId="1" nodeType="withEffect">
                                  <p:stCondLst>
                                    <p:cond delay="500"/>
                                  </p:stCondLst>
                                  <p:childTnLst>
                                    <p:animMotion origin="layout" path="M 4.16667E-6 2.96296E-6 L 0.0914 2.96296E-6 " pathEditMode="relative" rAng="0" ptsTypes="AA">
                                      <p:cBhvr>
                                        <p:cTn id="79" dur="1500" spd="-100000" fill="hold"/>
                                        <p:tgtEl>
                                          <p:spTgt spid="67"/>
                                        </p:tgtEl>
                                        <p:attrNameLst>
                                          <p:attrName>ppt_x</p:attrName>
                                          <p:attrName>ppt_y</p:attrName>
                                        </p:attrNameLst>
                                      </p:cBhvr>
                                      <p:rCtr x="4570" y="0"/>
                                    </p:animMotion>
                                  </p:childTnLst>
                                </p:cTn>
                              </p:par>
                              <p:par>
                                <p:cTn id="80" presetID="10" presetClass="entr" presetSubtype="0" fill="hold" grpId="0" nodeType="withEffect">
                                  <p:stCondLst>
                                    <p:cond delay="50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par>
                                <p:cTn id="83" presetID="63" presetClass="path" presetSubtype="0" accel="10000" decel="90000" fill="hold" grpId="1" nodeType="withEffect">
                                  <p:stCondLst>
                                    <p:cond delay="500"/>
                                  </p:stCondLst>
                                  <p:childTnLst>
                                    <p:animMotion origin="layout" path="M 3.33333E-6 3.33333E-6 L 0.0914 3.33333E-6 " pathEditMode="relative" rAng="0" ptsTypes="AA">
                                      <p:cBhvr>
                                        <p:cTn id="84" dur="1500" spd="-100000" fill="hold"/>
                                        <p:tgtEl>
                                          <p:spTgt spid="4"/>
                                        </p:tgtEl>
                                        <p:attrNameLst>
                                          <p:attrName>ppt_x</p:attrName>
                                          <p:attrName>ppt_y</p:attrName>
                                        </p:attrNameLst>
                                      </p:cBhvr>
                                      <p:rCtr x="4570" y="0"/>
                                    </p:animMotion>
                                  </p:childTnLst>
                                </p:cTn>
                              </p:par>
                              <p:par>
                                <p:cTn id="85" presetID="10" presetClass="entr" presetSubtype="0" fill="hold" nodeType="withEffect">
                                  <p:stCondLst>
                                    <p:cond delay="50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par>
                                <p:cTn id="88" presetID="63" presetClass="path" presetSubtype="0" accel="10000" decel="90000" fill="hold" nodeType="withEffect">
                                  <p:stCondLst>
                                    <p:cond delay="500"/>
                                  </p:stCondLst>
                                  <p:childTnLst>
                                    <p:animMotion origin="layout" path="M -2.5E-6 2.96296E-6 L 0.09141 2.96296E-6 " pathEditMode="relative" rAng="0" ptsTypes="AA">
                                      <p:cBhvr>
                                        <p:cTn id="89" dur="1500" spd="-100000" fill="hold"/>
                                        <p:tgtEl>
                                          <p:spTgt spid="20"/>
                                        </p:tgtEl>
                                        <p:attrNameLst>
                                          <p:attrName>ppt_x</p:attrName>
                                          <p:attrName>ppt_y</p:attrName>
                                        </p:attrNameLst>
                                      </p:cBhvr>
                                      <p:rCtr x="45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30" grpId="0" animBg="1"/>
      <p:bldP spid="30" grpId="1" animBg="1"/>
      <p:bldP spid="31" grpId="0" animBg="1"/>
      <p:bldP spid="31" grpId="1" animBg="1"/>
      <p:bldP spid="32" grpId="0" animBg="1"/>
      <p:bldP spid="32" grpId="1" animBg="1"/>
      <p:bldP spid="33" grpId="0" animBg="1"/>
      <p:bldP spid="33" grpId="1" animBg="1"/>
      <p:bldP spid="63" grpId="0" animBg="1"/>
      <p:bldP spid="63" grpId="1" animBg="1"/>
      <p:bldP spid="64" grpId="0" animBg="1"/>
      <p:bldP spid="64" grpId="1" animBg="1"/>
      <p:bldP spid="65" grpId="0" animBg="1"/>
      <p:bldP spid="65" grpId="1" animBg="1"/>
      <p:bldP spid="66" grpId="0" animBg="1"/>
      <p:bldP spid="66" grpId="1" animBg="1"/>
      <p:bldP spid="68" grpId="0" animBg="1"/>
      <p:bldP spid="68" grpId="1" animBg="1"/>
      <p:bldP spid="67" grpId="0" animBg="1"/>
      <p:bldP spid="67" grpId="1"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8F4B81E-1849-4FA2-BAFD-4A7D7D936FA8}"/>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232197" y="516743"/>
            <a:ext cx="1923240" cy="5154325"/>
          </a:xfrm>
          <a:prstGeom prst="rect">
            <a:avLst/>
          </a:prstGeom>
        </p:spPr>
      </p:pic>
      <p:sp>
        <p:nvSpPr>
          <p:cNvPr id="3" name="Freeform: Shape 2">
            <a:extLst>
              <a:ext uri="{FF2B5EF4-FFF2-40B4-BE49-F238E27FC236}">
                <a16:creationId xmlns:a16="http://schemas.microsoft.com/office/drawing/2014/main" id="{681A3007-73D6-4D97-900B-C5DD5567B745}"/>
              </a:ext>
            </a:extLst>
          </p:cNvPr>
          <p:cNvSpPr/>
          <p:nvPr userDrawn="1"/>
        </p:nvSpPr>
        <p:spPr>
          <a:xfrm>
            <a:off x="5324235" y="678501"/>
            <a:ext cx="1739165" cy="4830801"/>
          </a:xfrm>
          <a:custGeom>
            <a:avLst/>
            <a:gdLst>
              <a:gd name="connsiteX0" fmla="*/ 1181957 w 1284541"/>
              <a:gd name="connsiteY0" fmla="*/ 0 h 2715577"/>
              <a:gd name="connsiteX1" fmla="*/ 1015937 w 1284541"/>
              <a:gd name="connsiteY1" fmla="*/ 0 h 2715577"/>
              <a:gd name="connsiteX2" fmla="*/ 983742 w 1284541"/>
              <a:gd name="connsiteY2" fmla="*/ 32195 h 2715577"/>
              <a:gd name="connsiteX3" fmla="*/ 983742 w 1284541"/>
              <a:gd name="connsiteY3" fmla="*/ 53150 h 2715577"/>
              <a:gd name="connsiteX4" fmla="*/ 907923 w 1284541"/>
              <a:gd name="connsiteY4" fmla="*/ 128968 h 2715577"/>
              <a:gd name="connsiteX5" fmla="*/ 376618 w 1284541"/>
              <a:gd name="connsiteY5" fmla="*/ 128968 h 2715577"/>
              <a:gd name="connsiteX6" fmla="*/ 300800 w 1284541"/>
              <a:gd name="connsiteY6" fmla="*/ 53150 h 2715577"/>
              <a:gd name="connsiteX7" fmla="*/ 300800 w 1284541"/>
              <a:gd name="connsiteY7" fmla="*/ 32195 h 2715577"/>
              <a:gd name="connsiteX8" fmla="*/ 268605 w 1284541"/>
              <a:gd name="connsiteY8" fmla="*/ 0 h 2715577"/>
              <a:gd name="connsiteX9" fmla="*/ 102584 w 1284541"/>
              <a:gd name="connsiteY9" fmla="*/ 0 h 2715577"/>
              <a:gd name="connsiteX10" fmla="*/ 0 w 1284541"/>
              <a:gd name="connsiteY10" fmla="*/ 102584 h 2715577"/>
              <a:gd name="connsiteX11" fmla="*/ 0 w 1284541"/>
              <a:gd name="connsiteY11" fmla="*/ 2612993 h 2715577"/>
              <a:gd name="connsiteX12" fmla="*/ 102584 w 1284541"/>
              <a:gd name="connsiteY12" fmla="*/ 2715578 h 2715577"/>
              <a:gd name="connsiteX13" fmla="*/ 1181957 w 1284541"/>
              <a:gd name="connsiteY13" fmla="*/ 2715578 h 2715577"/>
              <a:gd name="connsiteX14" fmla="*/ 1284542 w 1284541"/>
              <a:gd name="connsiteY14" fmla="*/ 2612993 h 2715577"/>
              <a:gd name="connsiteX15" fmla="*/ 1284542 w 1284541"/>
              <a:gd name="connsiteY15" fmla="*/ 102584 h 2715577"/>
              <a:gd name="connsiteX16" fmla="*/ 1181957 w 1284541"/>
              <a:gd name="connsiteY16" fmla="*/ 0 h 271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4541" h="2715577">
                <a:moveTo>
                  <a:pt x="1181957" y="0"/>
                </a:moveTo>
                <a:lnTo>
                  <a:pt x="1015937" y="0"/>
                </a:lnTo>
                <a:cubicBezTo>
                  <a:pt x="998125" y="0"/>
                  <a:pt x="983742" y="14383"/>
                  <a:pt x="983742" y="32195"/>
                </a:cubicBezTo>
                <a:lnTo>
                  <a:pt x="983742" y="53150"/>
                </a:lnTo>
                <a:cubicBezTo>
                  <a:pt x="983742" y="95059"/>
                  <a:pt x="949833" y="128968"/>
                  <a:pt x="907923" y="128968"/>
                </a:cubicBezTo>
                <a:lnTo>
                  <a:pt x="376618" y="128968"/>
                </a:lnTo>
                <a:cubicBezTo>
                  <a:pt x="334709" y="128968"/>
                  <a:pt x="300800" y="94964"/>
                  <a:pt x="300800" y="53150"/>
                </a:cubicBezTo>
                <a:lnTo>
                  <a:pt x="300800" y="32195"/>
                </a:lnTo>
                <a:cubicBezTo>
                  <a:pt x="300800" y="14383"/>
                  <a:pt x="286417" y="0"/>
                  <a:pt x="268605" y="0"/>
                </a:cubicBezTo>
                <a:lnTo>
                  <a:pt x="102584" y="0"/>
                </a:lnTo>
                <a:cubicBezTo>
                  <a:pt x="46006" y="0"/>
                  <a:pt x="0" y="46006"/>
                  <a:pt x="0" y="102584"/>
                </a:cubicBezTo>
                <a:lnTo>
                  <a:pt x="0" y="2612993"/>
                </a:lnTo>
                <a:cubicBezTo>
                  <a:pt x="0" y="2669572"/>
                  <a:pt x="46006" y="2715578"/>
                  <a:pt x="102584" y="2715578"/>
                </a:cubicBezTo>
                <a:lnTo>
                  <a:pt x="1181957" y="2715578"/>
                </a:lnTo>
                <a:cubicBezTo>
                  <a:pt x="1238536" y="2715578"/>
                  <a:pt x="1284542" y="2669572"/>
                  <a:pt x="1284542" y="2612993"/>
                </a:cubicBezTo>
                <a:lnTo>
                  <a:pt x="1284542" y="102584"/>
                </a:lnTo>
                <a:cubicBezTo>
                  <a:pt x="1284542" y="46006"/>
                  <a:pt x="1238536" y="0"/>
                  <a:pt x="1181957" y="0"/>
                </a:cubicBezTo>
                <a:close/>
              </a:path>
            </a:pathLst>
          </a:custGeom>
          <a:solidFill>
            <a:srgbClr val="FFFFFF"/>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DC5C89F8-359C-447D-8D68-2009CC52562B}"/>
              </a:ext>
            </a:extLst>
          </p:cNvPr>
          <p:cNvSpPr/>
          <p:nvPr userDrawn="1"/>
        </p:nvSpPr>
        <p:spPr>
          <a:xfrm>
            <a:off x="5324235" y="1901367"/>
            <a:ext cx="1739036" cy="3056740"/>
          </a:xfrm>
          <a:custGeom>
            <a:avLst/>
            <a:gdLst>
              <a:gd name="connsiteX0" fmla="*/ 0 w 1284446"/>
              <a:gd name="connsiteY0" fmla="*/ 0 h 1718310"/>
              <a:gd name="connsiteX1" fmla="*/ 1284446 w 1284446"/>
              <a:gd name="connsiteY1" fmla="*/ 0 h 1718310"/>
              <a:gd name="connsiteX2" fmla="*/ 1284446 w 1284446"/>
              <a:gd name="connsiteY2" fmla="*/ 1718310 h 1718310"/>
              <a:gd name="connsiteX3" fmla="*/ 0 w 1284446"/>
              <a:gd name="connsiteY3" fmla="*/ 1718310 h 1718310"/>
            </a:gdLst>
            <a:ahLst/>
            <a:cxnLst>
              <a:cxn ang="0">
                <a:pos x="connsiteX0" y="connsiteY0"/>
              </a:cxn>
              <a:cxn ang="0">
                <a:pos x="connsiteX1" y="connsiteY1"/>
              </a:cxn>
              <a:cxn ang="0">
                <a:pos x="connsiteX2" y="connsiteY2"/>
              </a:cxn>
              <a:cxn ang="0">
                <a:pos x="connsiteX3" y="connsiteY3"/>
              </a:cxn>
            </a:cxnLst>
            <a:rect l="l" t="t" r="r" b="b"/>
            <a:pathLst>
              <a:path w="1284446" h="1718310">
                <a:moveTo>
                  <a:pt x="0" y="0"/>
                </a:moveTo>
                <a:lnTo>
                  <a:pt x="1284446" y="0"/>
                </a:lnTo>
                <a:lnTo>
                  <a:pt x="1284446" y="1718310"/>
                </a:lnTo>
                <a:lnTo>
                  <a:pt x="0" y="1718310"/>
                </a:lnTo>
                <a:close/>
              </a:path>
            </a:pathLst>
          </a:custGeom>
          <a:solidFill>
            <a:srgbClr val="FFFFFF"/>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849E56D-B33C-4F6B-8105-8DD63B72A4A6}"/>
              </a:ext>
            </a:extLst>
          </p:cNvPr>
          <p:cNvSpPr/>
          <p:nvPr userDrawn="1"/>
        </p:nvSpPr>
        <p:spPr>
          <a:xfrm>
            <a:off x="5376592" y="2061998"/>
            <a:ext cx="174871" cy="229762"/>
          </a:xfrm>
          <a:custGeom>
            <a:avLst/>
            <a:gdLst>
              <a:gd name="connsiteX0" fmla="*/ 64579 w 129159"/>
              <a:gd name="connsiteY0" fmla="*/ 129159 h 129158"/>
              <a:gd name="connsiteX1" fmla="*/ 0 w 129159"/>
              <a:gd name="connsiteY1" fmla="*/ 64579 h 129158"/>
              <a:gd name="connsiteX2" fmla="*/ 64579 w 129159"/>
              <a:gd name="connsiteY2" fmla="*/ 0 h 129158"/>
              <a:gd name="connsiteX3" fmla="*/ 129159 w 129159"/>
              <a:gd name="connsiteY3" fmla="*/ 64579 h 129158"/>
              <a:gd name="connsiteX4" fmla="*/ 64579 w 129159"/>
              <a:gd name="connsiteY4" fmla="*/ 129159 h 129158"/>
              <a:gd name="connsiteX5" fmla="*/ 64579 w 129159"/>
              <a:gd name="connsiteY5" fmla="*/ 7429 h 129158"/>
              <a:gd name="connsiteX6" fmla="*/ 7334 w 129159"/>
              <a:gd name="connsiteY6" fmla="*/ 64675 h 129158"/>
              <a:gd name="connsiteX7" fmla="*/ 64579 w 129159"/>
              <a:gd name="connsiteY7" fmla="*/ 121920 h 129158"/>
              <a:gd name="connsiteX8" fmla="*/ 121825 w 129159"/>
              <a:gd name="connsiteY8" fmla="*/ 64675 h 129158"/>
              <a:gd name="connsiteX9" fmla="*/ 64579 w 129159"/>
              <a:gd name="connsiteY9" fmla="*/ 7429 h 1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159" h="129158">
                <a:moveTo>
                  <a:pt x="64579" y="129159"/>
                </a:moveTo>
                <a:cubicBezTo>
                  <a:pt x="28956" y="129159"/>
                  <a:pt x="0" y="100203"/>
                  <a:pt x="0" y="64579"/>
                </a:cubicBezTo>
                <a:cubicBezTo>
                  <a:pt x="0" y="28956"/>
                  <a:pt x="28956" y="0"/>
                  <a:pt x="64579" y="0"/>
                </a:cubicBezTo>
                <a:cubicBezTo>
                  <a:pt x="100203" y="0"/>
                  <a:pt x="129159" y="28956"/>
                  <a:pt x="129159" y="64579"/>
                </a:cubicBezTo>
                <a:cubicBezTo>
                  <a:pt x="129159" y="100203"/>
                  <a:pt x="100203" y="129159"/>
                  <a:pt x="64579" y="129159"/>
                </a:cubicBezTo>
                <a:close/>
                <a:moveTo>
                  <a:pt x="64579" y="7429"/>
                </a:moveTo>
                <a:cubicBezTo>
                  <a:pt x="33052" y="7429"/>
                  <a:pt x="7334" y="33147"/>
                  <a:pt x="7334" y="64675"/>
                </a:cubicBezTo>
                <a:cubicBezTo>
                  <a:pt x="7334" y="96202"/>
                  <a:pt x="33052" y="121920"/>
                  <a:pt x="64579" y="121920"/>
                </a:cubicBezTo>
                <a:cubicBezTo>
                  <a:pt x="96107" y="121920"/>
                  <a:pt x="121825" y="96202"/>
                  <a:pt x="121825" y="64675"/>
                </a:cubicBezTo>
                <a:cubicBezTo>
                  <a:pt x="121825" y="33052"/>
                  <a:pt x="96202" y="7429"/>
                  <a:pt x="64579" y="7429"/>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grpSp>
        <p:nvGrpSpPr>
          <p:cNvPr id="20" name="Graphic 4">
            <a:extLst>
              <a:ext uri="{FF2B5EF4-FFF2-40B4-BE49-F238E27FC236}">
                <a16:creationId xmlns:a16="http://schemas.microsoft.com/office/drawing/2014/main" id="{A132A33E-1537-4DC8-9DF2-7C6A1D955096}"/>
              </a:ext>
            </a:extLst>
          </p:cNvPr>
          <p:cNvGrpSpPr/>
          <p:nvPr userDrawn="1"/>
        </p:nvGrpSpPr>
        <p:grpSpPr>
          <a:xfrm>
            <a:off x="6940114" y="2128598"/>
            <a:ext cx="16505" cy="96740"/>
            <a:chOff x="6647116" y="2843218"/>
            <a:chExt cx="12191" cy="54381"/>
          </a:xfrm>
          <a:solidFill>
            <a:srgbClr val="454B60"/>
          </a:solidFill>
        </p:grpSpPr>
        <p:sp>
          <p:nvSpPr>
            <p:cNvPr id="21" name="Freeform: Shape 20">
              <a:extLst>
                <a:ext uri="{FF2B5EF4-FFF2-40B4-BE49-F238E27FC236}">
                  <a16:creationId xmlns:a16="http://schemas.microsoft.com/office/drawing/2014/main" id="{3A19764D-A88C-4562-950A-4D39F4BF98F6}"/>
                </a:ext>
              </a:extLst>
            </p:cNvPr>
            <p:cNvSpPr/>
            <p:nvPr/>
          </p:nvSpPr>
          <p:spPr>
            <a:xfrm>
              <a:off x="6647116" y="2843218"/>
              <a:ext cx="12191" cy="12191"/>
            </a:xfrm>
            <a:custGeom>
              <a:avLst/>
              <a:gdLst>
                <a:gd name="connsiteX0" fmla="*/ 12192 w 12191"/>
                <a:gd name="connsiteY0" fmla="*/ 6096 h 12191"/>
                <a:gd name="connsiteX1" fmla="*/ 6096 w 12191"/>
                <a:gd name="connsiteY1" fmla="*/ 12192 h 12191"/>
                <a:gd name="connsiteX2" fmla="*/ 0 w 12191"/>
                <a:gd name="connsiteY2" fmla="*/ 6096 h 12191"/>
                <a:gd name="connsiteX3" fmla="*/ 6096 w 12191"/>
                <a:gd name="connsiteY3" fmla="*/ 0 h 12191"/>
                <a:gd name="connsiteX4" fmla="*/ 12192 w 12191"/>
                <a:gd name="connsiteY4" fmla="*/ 6096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2191">
                  <a:moveTo>
                    <a:pt x="12192" y="6096"/>
                  </a:moveTo>
                  <a:cubicBezTo>
                    <a:pt x="12192" y="9430"/>
                    <a:pt x="9430" y="12192"/>
                    <a:pt x="6096" y="12192"/>
                  </a:cubicBezTo>
                  <a:cubicBezTo>
                    <a:pt x="2762" y="12192"/>
                    <a:pt x="0" y="9430"/>
                    <a:pt x="0" y="6096"/>
                  </a:cubicBezTo>
                  <a:cubicBezTo>
                    <a:pt x="0" y="2762"/>
                    <a:pt x="2762" y="0"/>
                    <a:pt x="6096" y="0"/>
                  </a:cubicBezTo>
                  <a:cubicBezTo>
                    <a:pt x="9525" y="95"/>
                    <a:pt x="12192" y="2762"/>
                    <a:pt x="12192" y="6096"/>
                  </a:cubicBezTo>
                  <a:close/>
                </a:path>
              </a:pathLst>
            </a:custGeom>
            <a:solidFill>
              <a:srgbClr val="454B6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F6C69F1-E992-45CF-8A79-5431D2FF3770}"/>
                </a:ext>
              </a:extLst>
            </p:cNvPr>
            <p:cNvSpPr/>
            <p:nvPr/>
          </p:nvSpPr>
          <p:spPr>
            <a:xfrm>
              <a:off x="6647116" y="2864343"/>
              <a:ext cx="12191" cy="12191"/>
            </a:xfrm>
            <a:custGeom>
              <a:avLst/>
              <a:gdLst>
                <a:gd name="connsiteX0" fmla="*/ 12192 w 12191"/>
                <a:gd name="connsiteY0" fmla="*/ 6096 h 12191"/>
                <a:gd name="connsiteX1" fmla="*/ 6096 w 12191"/>
                <a:gd name="connsiteY1" fmla="*/ 12192 h 12191"/>
                <a:gd name="connsiteX2" fmla="*/ 0 w 12191"/>
                <a:gd name="connsiteY2" fmla="*/ 6096 h 12191"/>
                <a:gd name="connsiteX3" fmla="*/ 6096 w 12191"/>
                <a:gd name="connsiteY3" fmla="*/ 0 h 12191"/>
                <a:gd name="connsiteX4" fmla="*/ 12192 w 12191"/>
                <a:gd name="connsiteY4" fmla="*/ 6096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2191">
                  <a:moveTo>
                    <a:pt x="12192" y="6096"/>
                  </a:moveTo>
                  <a:cubicBezTo>
                    <a:pt x="12192" y="9430"/>
                    <a:pt x="9430" y="12192"/>
                    <a:pt x="6096" y="12192"/>
                  </a:cubicBezTo>
                  <a:cubicBezTo>
                    <a:pt x="2762" y="12192"/>
                    <a:pt x="0" y="9430"/>
                    <a:pt x="0" y="6096"/>
                  </a:cubicBezTo>
                  <a:cubicBezTo>
                    <a:pt x="0" y="2762"/>
                    <a:pt x="2762" y="0"/>
                    <a:pt x="6096" y="0"/>
                  </a:cubicBezTo>
                  <a:cubicBezTo>
                    <a:pt x="9525" y="0"/>
                    <a:pt x="12192" y="2667"/>
                    <a:pt x="12192" y="6096"/>
                  </a:cubicBezTo>
                  <a:close/>
                </a:path>
              </a:pathLst>
            </a:custGeom>
            <a:solidFill>
              <a:srgbClr val="454B6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52F361B-DD0F-4664-BF15-002A0CE98785}"/>
                </a:ext>
              </a:extLst>
            </p:cNvPr>
            <p:cNvSpPr/>
            <p:nvPr/>
          </p:nvSpPr>
          <p:spPr>
            <a:xfrm>
              <a:off x="6647116" y="2885408"/>
              <a:ext cx="12191" cy="12191"/>
            </a:xfrm>
            <a:custGeom>
              <a:avLst/>
              <a:gdLst>
                <a:gd name="connsiteX0" fmla="*/ 12192 w 12191"/>
                <a:gd name="connsiteY0" fmla="*/ 6096 h 12191"/>
                <a:gd name="connsiteX1" fmla="*/ 6096 w 12191"/>
                <a:gd name="connsiteY1" fmla="*/ 12192 h 12191"/>
                <a:gd name="connsiteX2" fmla="*/ 0 w 12191"/>
                <a:gd name="connsiteY2" fmla="*/ 6096 h 12191"/>
                <a:gd name="connsiteX3" fmla="*/ 6096 w 12191"/>
                <a:gd name="connsiteY3" fmla="*/ 0 h 12191"/>
                <a:gd name="connsiteX4" fmla="*/ 12192 w 12191"/>
                <a:gd name="connsiteY4" fmla="*/ 6096 h 12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2191">
                  <a:moveTo>
                    <a:pt x="12192" y="6096"/>
                  </a:moveTo>
                  <a:cubicBezTo>
                    <a:pt x="12192" y="9430"/>
                    <a:pt x="9430" y="12192"/>
                    <a:pt x="6096" y="12192"/>
                  </a:cubicBezTo>
                  <a:cubicBezTo>
                    <a:pt x="2762" y="12192"/>
                    <a:pt x="0" y="9430"/>
                    <a:pt x="0" y="6096"/>
                  </a:cubicBezTo>
                  <a:cubicBezTo>
                    <a:pt x="0" y="2762"/>
                    <a:pt x="2762" y="0"/>
                    <a:pt x="6096" y="0"/>
                  </a:cubicBezTo>
                  <a:cubicBezTo>
                    <a:pt x="9525" y="0"/>
                    <a:pt x="12192" y="2667"/>
                    <a:pt x="12192" y="6096"/>
                  </a:cubicBezTo>
                  <a:close/>
                </a:path>
              </a:pathLst>
            </a:custGeom>
            <a:solidFill>
              <a:srgbClr val="454B60"/>
            </a:solidFill>
            <a:ln w="9525" cap="flat">
              <a:noFill/>
              <a:prstDash val="solid"/>
              <a:miter/>
            </a:ln>
          </p:spPr>
          <p:txBody>
            <a:bodyPr rtlCol="0" anchor="ctr"/>
            <a:lstStyle/>
            <a:p>
              <a:endParaRPr lang="en-US"/>
            </a:p>
          </p:txBody>
        </p:sp>
      </p:grpSp>
      <p:sp>
        <p:nvSpPr>
          <p:cNvPr id="30" name="Freeform: Shape 29">
            <a:extLst>
              <a:ext uri="{FF2B5EF4-FFF2-40B4-BE49-F238E27FC236}">
                <a16:creationId xmlns:a16="http://schemas.microsoft.com/office/drawing/2014/main" id="{5DEC8516-1F4E-4849-B55E-50C66B34CC42}"/>
              </a:ext>
            </a:extLst>
          </p:cNvPr>
          <p:cNvSpPr/>
          <p:nvPr userDrawn="1"/>
        </p:nvSpPr>
        <p:spPr>
          <a:xfrm>
            <a:off x="5787334" y="1275108"/>
            <a:ext cx="361220" cy="474436"/>
          </a:xfrm>
          <a:custGeom>
            <a:avLst/>
            <a:gdLst>
              <a:gd name="connsiteX0" fmla="*/ 133350 w 266795"/>
              <a:gd name="connsiteY0" fmla="*/ 266700 h 266699"/>
              <a:gd name="connsiteX1" fmla="*/ 0 w 266795"/>
              <a:gd name="connsiteY1" fmla="*/ 133350 h 266699"/>
              <a:gd name="connsiteX2" fmla="*/ 133350 w 266795"/>
              <a:gd name="connsiteY2" fmla="*/ 0 h 266699"/>
              <a:gd name="connsiteX3" fmla="*/ 266795 w 266795"/>
              <a:gd name="connsiteY3" fmla="*/ 133350 h 266699"/>
              <a:gd name="connsiteX4" fmla="*/ 133350 w 266795"/>
              <a:gd name="connsiteY4" fmla="*/ 266700 h 266699"/>
              <a:gd name="connsiteX5" fmla="*/ 133350 w 266795"/>
              <a:gd name="connsiteY5" fmla="*/ 6477 h 266699"/>
              <a:gd name="connsiteX6" fmla="*/ 6477 w 266795"/>
              <a:gd name="connsiteY6" fmla="*/ 133350 h 266699"/>
              <a:gd name="connsiteX7" fmla="*/ 133350 w 266795"/>
              <a:gd name="connsiteY7" fmla="*/ 260223 h 266699"/>
              <a:gd name="connsiteX8" fmla="*/ 260223 w 266795"/>
              <a:gd name="connsiteY8" fmla="*/ 133350 h 266699"/>
              <a:gd name="connsiteX9" fmla="*/ 133350 w 266795"/>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95" h="266699">
                <a:moveTo>
                  <a:pt x="133350" y="266700"/>
                </a:moveTo>
                <a:cubicBezTo>
                  <a:pt x="59817" y="266700"/>
                  <a:pt x="0" y="206883"/>
                  <a:pt x="0" y="133350"/>
                </a:cubicBezTo>
                <a:cubicBezTo>
                  <a:pt x="0" y="59817"/>
                  <a:pt x="59817" y="0"/>
                  <a:pt x="133350" y="0"/>
                </a:cubicBezTo>
                <a:cubicBezTo>
                  <a:pt x="206883" y="0"/>
                  <a:pt x="266795" y="59817"/>
                  <a:pt x="266795" y="133350"/>
                </a:cubicBezTo>
                <a:cubicBezTo>
                  <a:pt x="266700" y="206883"/>
                  <a:pt x="206883" y="266700"/>
                  <a:pt x="133350" y="266700"/>
                </a:cubicBezTo>
                <a:close/>
                <a:moveTo>
                  <a:pt x="133350" y="6477"/>
                </a:moveTo>
                <a:cubicBezTo>
                  <a:pt x="63341" y="6477"/>
                  <a:pt x="6477" y="63437"/>
                  <a:pt x="6477" y="133350"/>
                </a:cubicBezTo>
                <a:cubicBezTo>
                  <a:pt x="6477" y="203359"/>
                  <a:pt x="63437" y="260223"/>
                  <a:pt x="133350" y="260223"/>
                </a:cubicBezTo>
                <a:cubicBezTo>
                  <a:pt x="203359" y="260223"/>
                  <a:pt x="260223" y="203264"/>
                  <a:pt x="260223" y="133350"/>
                </a:cubicBezTo>
                <a:cubicBezTo>
                  <a:pt x="260223" y="63341"/>
                  <a:pt x="203359"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sp>
        <p:nvSpPr>
          <p:cNvPr id="31" name="Freeform: Shape 30">
            <a:extLst>
              <a:ext uri="{FF2B5EF4-FFF2-40B4-BE49-F238E27FC236}">
                <a16:creationId xmlns:a16="http://schemas.microsoft.com/office/drawing/2014/main" id="{5425E7F3-8685-40D7-9509-7EC26286A6A1}"/>
              </a:ext>
            </a:extLst>
          </p:cNvPr>
          <p:cNvSpPr/>
          <p:nvPr userDrawn="1"/>
        </p:nvSpPr>
        <p:spPr>
          <a:xfrm>
            <a:off x="5370919" y="1275108"/>
            <a:ext cx="361091" cy="474436"/>
          </a:xfrm>
          <a:custGeom>
            <a:avLst/>
            <a:gdLst>
              <a:gd name="connsiteX0" fmla="*/ 133350 w 266700"/>
              <a:gd name="connsiteY0" fmla="*/ 266700 h 266699"/>
              <a:gd name="connsiteX1" fmla="*/ 0 w 266700"/>
              <a:gd name="connsiteY1" fmla="*/ 133350 h 266699"/>
              <a:gd name="connsiteX2" fmla="*/ 133350 w 266700"/>
              <a:gd name="connsiteY2" fmla="*/ 0 h 266699"/>
              <a:gd name="connsiteX3" fmla="*/ 266700 w 266700"/>
              <a:gd name="connsiteY3" fmla="*/ 133350 h 266699"/>
              <a:gd name="connsiteX4" fmla="*/ 133350 w 266700"/>
              <a:gd name="connsiteY4" fmla="*/ 266700 h 266699"/>
              <a:gd name="connsiteX5" fmla="*/ 133350 w 266700"/>
              <a:gd name="connsiteY5" fmla="*/ 6477 h 266699"/>
              <a:gd name="connsiteX6" fmla="*/ 6477 w 266700"/>
              <a:gd name="connsiteY6" fmla="*/ 133350 h 266699"/>
              <a:gd name="connsiteX7" fmla="*/ 133350 w 266700"/>
              <a:gd name="connsiteY7" fmla="*/ 260223 h 266699"/>
              <a:gd name="connsiteX8" fmla="*/ 260223 w 266700"/>
              <a:gd name="connsiteY8" fmla="*/ 133350 h 266699"/>
              <a:gd name="connsiteX9" fmla="*/ 133350 w 266700"/>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266699">
                <a:moveTo>
                  <a:pt x="133350" y="266700"/>
                </a:moveTo>
                <a:cubicBezTo>
                  <a:pt x="59817" y="266700"/>
                  <a:pt x="0" y="206883"/>
                  <a:pt x="0" y="133350"/>
                </a:cubicBezTo>
                <a:cubicBezTo>
                  <a:pt x="0" y="59817"/>
                  <a:pt x="59817" y="0"/>
                  <a:pt x="133350" y="0"/>
                </a:cubicBezTo>
                <a:cubicBezTo>
                  <a:pt x="206883" y="0"/>
                  <a:pt x="266700" y="59817"/>
                  <a:pt x="266700" y="133350"/>
                </a:cubicBezTo>
                <a:cubicBezTo>
                  <a:pt x="266795" y="206883"/>
                  <a:pt x="206883" y="266700"/>
                  <a:pt x="133350" y="266700"/>
                </a:cubicBezTo>
                <a:close/>
                <a:moveTo>
                  <a:pt x="133350" y="6477"/>
                </a:moveTo>
                <a:cubicBezTo>
                  <a:pt x="63341" y="6477"/>
                  <a:pt x="6477" y="63437"/>
                  <a:pt x="6477" y="133350"/>
                </a:cubicBezTo>
                <a:cubicBezTo>
                  <a:pt x="6477" y="203359"/>
                  <a:pt x="63437" y="260223"/>
                  <a:pt x="133350" y="260223"/>
                </a:cubicBezTo>
                <a:cubicBezTo>
                  <a:pt x="203359" y="260223"/>
                  <a:pt x="260223" y="203264"/>
                  <a:pt x="260223" y="133350"/>
                </a:cubicBezTo>
                <a:cubicBezTo>
                  <a:pt x="260223" y="63341"/>
                  <a:pt x="203359"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E9BED7E-0FB7-4EB1-B7DA-86E045AB204D}"/>
              </a:ext>
            </a:extLst>
          </p:cNvPr>
          <p:cNvSpPr/>
          <p:nvPr userDrawn="1"/>
        </p:nvSpPr>
        <p:spPr>
          <a:xfrm>
            <a:off x="6203748" y="1275108"/>
            <a:ext cx="361220" cy="474436"/>
          </a:xfrm>
          <a:custGeom>
            <a:avLst/>
            <a:gdLst>
              <a:gd name="connsiteX0" fmla="*/ 133350 w 266795"/>
              <a:gd name="connsiteY0" fmla="*/ 266700 h 266699"/>
              <a:gd name="connsiteX1" fmla="*/ 0 w 266795"/>
              <a:gd name="connsiteY1" fmla="*/ 133350 h 266699"/>
              <a:gd name="connsiteX2" fmla="*/ 133350 w 266795"/>
              <a:gd name="connsiteY2" fmla="*/ 0 h 266699"/>
              <a:gd name="connsiteX3" fmla="*/ 266795 w 266795"/>
              <a:gd name="connsiteY3" fmla="*/ 133350 h 266699"/>
              <a:gd name="connsiteX4" fmla="*/ 133350 w 266795"/>
              <a:gd name="connsiteY4" fmla="*/ 266700 h 266699"/>
              <a:gd name="connsiteX5" fmla="*/ 133350 w 266795"/>
              <a:gd name="connsiteY5" fmla="*/ 6477 h 266699"/>
              <a:gd name="connsiteX6" fmla="*/ 6477 w 266795"/>
              <a:gd name="connsiteY6" fmla="*/ 133350 h 266699"/>
              <a:gd name="connsiteX7" fmla="*/ 133350 w 266795"/>
              <a:gd name="connsiteY7" fmla="*/ 260223 h 266699"/>
              <a:gd name="connsiteX8" fmla="*/ 260223 w 266795"/>
              <a:gd name="connsiteY8" fmla="*/ 133350 h 266699"/>
              <a:gd name="connsiteX9" fmla="*/ 133350 w 266795"/>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95" h="266699">
                <a:moveTo>
                  <a:pt x="133350" y="266700"/>
                </a:moveTo>
                <a:cubicBezTo>
                  <a:pt x="59817" y="266700"/>
                  <a:pt x="0" y="206883"/>
                  <a:pt x="0" y="133350"/>
                </a:cubicBezTo>
                <a:cubicBezTo>
                  <a:pt x="0" y="59817"/>
                  <a:pt x="59817" y="0"/>
                  <a:pt x="133350" y="0"/>
                </a:cubicBezTo>
                <a:cubicBezTo>
                  <a:pt x="206883" y="0"/>
                  <a:pt x="266795" y="59817"/>
                  <a:pt x="266795" y="133350"/>
                </a:cubicBezTo>
                <a:cubicBezTo>
                  <a:pt x="266795" y="206883"/>
                  <a:pt x="206978" y="266700"/>
                  <a:pt x="133350" y="266700"/>
                </a:cubicBezTo>
                <a:close/>
                <a:moveTo>
                  <a:pt x="133350" y="6477"/>
                </a:moveTo>
                <a:cubicBezTo>
                  <a:pt x="63436" y="6477"/>
                  <a:pt x="6477" y="63437"/>
                  <a:pt x="6477" y="133350"/>
                </a:cubicBezTo>
                <a:cubicBezTo>
                  <a:pt x="6477" y="203359"/>
                  <a:pt x="63436" y="260223"/>
                  <a:pt x="133350" y="260223"/>
                </a:cubicBezTo>
                <a:cubicBezTo>
                  <a:pt x="203359" y="260223"/>
                  <a:pt x="260223" y="203264"/>
                  <a:pt x="260223" y="133350"/>
                </a:cubicBezTo>
                <a:cubicBezTo>
                  <a:pt x="260318" y="63341"/>
                  <a:pt x="203359"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sp>
        <p:nvSpPr>
          <p:cNvPr id="33" name="Freeform: Shape 32">
            <a:extLst>
              <a:ext uri="{FF2B5EF4-FFF2-40B4-BE49-F238E27FC236}">
                <a16:creationId xmlns:a16="http://schemas.microsoft.com/office/drawing/2014/main" id="{0E62038E-08D2-4D32-9A56-D452037EA0E7}"/>
              </a:ext>
            </a:extLst>
          </p:cNvPr>
          <p:cNvSpPr/>
          <p:nvPr userDrawn="1"/>
        </p:nvSpPr>
        <p:spPr>
          <a:xfrm>
            <a:off x="6620291" y="1275108"/>
            <a:ext cx="361091" cy="474436"/>
          </a:xfrm>
          <a:custGeom>
            <a:avLst/>
            <a:gdLst>
              <a:gd name="connsiteX0" fmla="*/ 133350 w 266700"/>
              <a:gd name="connsiteY0" fmla="*/ 266700 h 266699"/>
              <a:gd name="connsiteX1" fmla="*/ 0 w 266700"/>
              <a:gd name="connsiteY1" fmla="*/ 133350 h 266699"/>
              <a:gd name="connsiteX2" fmla="*/ 133350 w 266700"/>
              <a:gd name="connsiteY2" fmla="*/ 0 h 266699"/>
              <a:gd name="connsiteX3" fmla="*/ 266700 w 266700"/>
              <a:gd name="connsiteY3" fmla="*/ 133350 h 266699"/>
              <a:gd name="connsiteX4" fmla="*/ 133350 w 266700"/>
              <a:gd name="connsiteY4" fmla="*/ 266700 h 266699"/>
              <a:gd name="connsiteX5" fmla="*/ 133350 w 266700"/>
              <a:gd name="connsiteY5" fmla="*/ 6477 h 266699"/>
              <a:gd name="connsiteX6" fmla="*/ 6477 w 266700"/>
              <a:gd name="connsiteY6" fmla="*/ 133350 h 266699"/>
              <a:gd name="connsiteX7" fmla="*/ 133350 w 266700"/>
              <a:gd name="connsiteY7" fmla="*/ 260223 h 266699"/>
              <a:gd name="connsiteX8" fmla="*/ 260223 w 266700"/>
              <a:gd name="connsiteY8" fmla="*/ 133350 h 266699"/>
              <a:gd name="connsiteX9" fmla="*/ 133350 w 266700"/>
              <a:gd name="connsiteY9" fmla="*/ 6477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266699">
                <a:moveTo>
                  <a:pt x="133350" y="266700"/>
                </a:moveTo>
                <a:cubicBezTo>
                  <a:pt x="59817" y="266700"/>
                  <a:pt x="0" y="206883"/>
                  <a:pt x="0" y="133350"/>
                </a:cubicBezTo>
                <a:cubicBezTo>
                  <a:pt x="0" y="59817"/>
                  <a:pt x="59817" y="0"/>
                  <a:pt x="133350" y="0"/>
                </a:cubicBezTo>
                <a:cubicBezTo>
                  <a:pt x="206883" y="0"/>
                  <a:pt x="266700" y="59817"/>
                  <a:pt x="266700" y="133350"/>
                </a:cubicBezTo>
                <a:cubicBezTo>
                  <a:pt x="266700" y="206883"/>
                  <a:pt x="206883" y="266700"/>
                  <a:pt x="133350" y="266700"/>
                </a:cubicBezTo>
                <a:close/>
                <a:moveTo>
                  <a:pt x="133350" y="6477"/>
                </a:moveTo>
                <a:cubicBezTo>
                  <a:pt x="63341" y="6477"/>
                  <a:pt x="6477" y="63437"/>
                  <a:pt x="6477" y="133350"/>
                </a:cubicBezTo>
                <a:cubicBezTo>
                  <a:pt x="6477" y="203359"/>
                  <a:pt x="63437" y="260223"/>
                  <a:pt x="133350" y="260223"/>
                </a:cubicBezTo>
                <a:cubicBezTo>
                  <a:pt x="203359" y="260223"/>
                  <a:pt x="260223" y="203264"/>
                  <a:pt x="260223" y="133350"/>
                </a:cubicBezTo>
                <a:cubicBezTo>
                  <a:pt x="260223" y="63341"/>
                  <a:pt x="203263" y="6477"/>
                  <a:pt x="133350" y="6477"/>
                </a:cubicBezTo>
                <a:close/>
              </a:path>
            </a:pathLst>
          </a:custGeom>
          <a:gradFill flip="none" rotWithShape="1">
            <a:gsLst>
              <a:gs pos="78756">
                <a:srgbClr val="EB7A73"/>
              </a:gs>
              <a:gs pos="53000">
                <a:srgbClr val="D3209E"/>
              </a:gs>
              <a:gs pos="24000">
                <a:srgbClr val="8A32BC"/>
              </a:gs>
              <a:gs pos="0">
                <a:srgbClr val="4040D4"/>
              </a:gs>
              <a:gs pos="100000">
                <a:srgbClr val="FFC450"/>
              </a:gs>
            </a:gsLst>
            <a:lin ang="2700000" scaled="1"/>
            <a:tileRect/>
          </a:gra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pPr lvl="0"/>
            <a:endParaRPr lang="en-US"/>
          </a:p>
        </p:txBody>
      </p:sp>
      <p:grpSp>
        <p:nvGrpSpPr>
          <p:cNvPr id="70" name="Group 69">
            <a:extLst>
              <a:ext uri="{FF2B5EF4-FFF2-40B4-BE49-F238E27FC236}">
                <a16:creationId xmlns:a16="http://schemas.microsoft.com/office/drawing/2014/main" id="{A4E8DF02-7027-4796-B0DA-8E14DC210AA0}"/>
              </a:ext>
            </a:extLst>
          </p:cNvPr>
          <p:cNvGrpSpPr/>
          <p:nvPr userDrawn="1"/>
        </p:nvGrpSpPr>
        <p:grpSpPr>
          <a:xfrm>
            <a:off x="5324235" y="720357"/>
            <a:ext cx="1739165" cy="529504"/>
            <a:chOff x="7732489" y="807248"/>
            <a:chExt cx="2560734" cy="593374"/>
          </a:xfrm>
        </p:grpSpPr>
        <p:sp>
          <p:nvSpPr>
            <p:cNvPr id="24" name="Freeform: Shape 23">
              <a:extLst>
                <a:ext uri="{FF2B5EF4-FFF2-40B4-BE49-F238E27FC236}">
                  <a16:creationId xmlns:a16="http://schemas.microsoft.com/office/drawing/2014/main" id="{B46C94EB-42B8-4399-A0A7-8B3D02A4F75F}"/>
                </a:ext>
              </a:extLst>
            </p:cNvPr>
            <p:cNvSpPr/>
            <p:nvPr userDrawn="1"/>
          </p:nvSpPr>
          <p:spPr>
            <a:xfrm>
              <a:off x="7732489" y="1381634"/>
              <a:ext cx="2560734" cy="18988"/>
            </a:xfrm>
            <a:custGeom>
              <a:avLst/>
              <a:gdLst>
                <a:gd name="connsiteX0" fmla="*/ 0 w 1284541"/>
                <a:gd name="connsiteY0" fmla="*/ 0 h 9525"/>
                <a:gd name="connsiteX1" fmla="*/ 1284542 w 1284541"/>
                <a:gd name="connsiteY1" fmla="*/ 0 h 9525"/>
              </a:gdLst>
              <a:ahLst/>
              <a:cxnLst>
                <a:cxn ang="0">
                  <a:pos x="connsiteX0" y="connsiteY0"/>
                </a:cxn>
                <a:cxn ang="0">
                  <a:pos x="connsiteX1" y="connsiteY1"/>
                </a:cxn>
              </a:cxnLst>
              <a:rect l="l" t="t" r="r" b="b"/>
              <a:pathLst>
                <a:path w="1284541" h="9525">
                  <a:moveTo>
                    <a:pt x="0" y="0"/>
                  </a:moveTo>
                  <a:lnTo>
                    <a:pt x="1284542" y="0"/>
                  </a:lnTo>
                </a:path>
              </a:pathLst>
            </a:custGeom>
            <a:ln w="2197" cap="flat">
              <a:solidFill>
                <a:srgbClr val="DCE0ED"/>
              </a:solidFill>
              <a:prstDash val="solid"/>
              <a:miter/>
            </a:ln>
          </p:spPr>
          <p:txBody>
            <a:bodyPr rtlCol="0" anchor="ctr"/>
            <a:lstStyle/>
            <a:p>
              <a:endParaRPr lang="en-US"/>
            </a:p>
          </p:txBody>
        </p:sp>
        <p:grpSp>
          <p:nvGrpSpPr>
            <p:cNvPr id="25" name="Graphic 4">
              <a:extLst>
                <a:ext uri="{FF2B5EF4-FFF2-40B4-BE49-F238E27FC236}">
                  <a16:creationId xmlns:a16="http://schemas.microsoft.com/office/drawing/2014/main" id="{339E1398-007A-4AD8-A70B-D2E38A184AA2}"/>
                </a:ext>
              </a:extLst>
            </p:cNvPr>
            <p:cNvGrpSpPr/>
            <p:nvPr userDrawn="1"/>
          </p:nvGrpSpPr>
          <p:grpSpPr>
            <a:xfrm>
              <a:off x="7961567" y="1112918"/>
              <a:ext cx="763999" cy="217539"/>
              <a:chOff x="5568545" y="2204925"/>
              <a:chExt cx="383245" cy="109124"/>
            </a:xfrm>
            <a:solidFill>
              <a:srgbClr val="1A1F2E"/>
            </a:solidFill>
          </p:grpSpPr>
          <p:sp>
            <p:nvSpPr>
              <p:cNvPr id="26" name="Freeform: Shape 25">
                <a:extLst>
                  <a:ext uri="{FF2B5EF4-FFF2-40B4-BE49-F238E27FC236}">
                    <a16:creationId xmlns:a16="http://schemas.microsoft.com/office/drawing/2014/main" id="{A9BF7D44-4088-4663-ABD7-EE93213D000A}"/>
                  </a:ext>
                </a:extLst>
              </p:cNvPr>
              <p:cNvSpPr/>
              <p:nvPr/>
            </p:nvSpPr>
            <p:spPr>
              <a:xfrm>
                <a:off x="5568545" y="2205244"/>
                <a:ext cx="30176" cy="82400"/>
              </a:xfrm>
              <a:custGeom>
                <a:avLst/>
                <a:gdLst>
                  <a:gd name="connsiteX0" fmla="*/ 19675 w 30176"/>
                  <a:gd name="connsiteY0" fmla="*/ 365 h 82400"/>
                  <a:gd name="connsiteX1" fmla="*/ 530 w 30176"/>
                  <a:gd name="connsiteY1" fmla="*/ 24558 h 82400"/>
                  <a:gd name="connsiteX2" fmla="*/ 12627 w 30176"/>
                  <a:gd name="connsiteY2" fmla="*/ 43513 h 82400"/>
                  <a:gd name="connsiteX3" fmla="*/ 9198 w 30176"/>
                  <a:gd name="connsiteY3" fmla="*/ 32654 h 82400"/>
                  <a:gd name="connsiteX4" fmla="*/ 18532 w 30176"/>
                  <a:gd name="connsiteY4" fmla="*/ 6842 h 82400"/>
                  <a:gd name="connsiteX5" fmla="*/ 19580 w 30176"/>
                  <a:gd name="connsiteY5" fmla="*/ 9509 h 82400"/>
                  <a:gd name="connsiteX6" fmla="*/ 19389 w 30176"/>
                  <a:gd name="connsiteY6" fmla="*/ 58658 h 82400"/>
                  <a:gd name="connsiteX7" fmla="*/ 18151 w 30176"/>
                  <a:gd name="connsiteY7" fmla="*/ 75803 h 82400"/>
                  <a:gd name="connsiteX8" fmla="*/ 17103 w 30176"/>
                  <a:gd name="connsiteY8" fmla="*/ 82184 h 82400"/>
                  <a:gd name="connsiteX9" fmla="*/ 25390 w 30176"/>
                  <a:gd name="connsiteY9" fmla="*/ 77136 h 82400"/>
                  <a:gd name="connsiteX10" fmla="*/ 29867 w 30176"/>
                  <a:gd name="connsiteY10" fmla="*/ 61515 h 82400"/>
                  <a:gd name="connsiteX11" fmla="*/ 30153 w 30176"/>
                  <a:gd name="connsiteY11" fmla="*/ 37131 h 82400"/>
                  <a:gd name="connsiteX12" fmla="*/ 30057 w 30176"/>
                  <a:gd name="connsiteY12" fmla="*/ 4079 h 82400"/>
                  <a:gd name="connsiteX13" fmla="*/ 19675 w 30176"/>
                  <a:gd name="connsiteY13" fmla="*/ 365 h 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176" h="82400">
                    <a:moveTo>
                      <a:pt x="19675" y="365"/>
                    </a:moveTo>
                    <a:cubicBezTo>
                      <a:pt x="11865" y="3698"/>
                      <a:pt x="3197" y="12938"/>
                      <a:pt x="530" y="24558"/>
                    </a:cubicBezTo>
                    <a:cubicBezTo>
                      <a:pt x="-2899" y="39322"/>
                      <a:pt x="11388" y="45513"/>
                      <a:pt x="12627" y="43513"/>
                    </a:cubicBezTo>
                    <a:cubicBezTo>
                      <a:pt x="14055" y="41132"/>
                      <a:pt x="10055" y="40274"/>
                      <a:pt x="9198" y="32654"/>
                    </a:cubicBezTo>
                    <a:cubicBezTo>
                      <a:pt x="8150" y="22748"/>
                      <a:pt x="12722" y="11699"/>
                      <a:pt x="18532" y="6842"/>
                    </a:cubicBezTo>
                    <a:cubicBezTo>
                      <a:pt x="19580" y="5984"/>
                      <a:pt x="19580" y="7223"/>
                      <a:pt x="19580" y="9509"/>
                    </a:cubicBezTo>
                    <a:cubicBezTo>
                      <a:pt x="19580" y="13700"/>
                      <a:pt x="19389" y="50847"/>
                      <a:pt x="19389" y="58658"/>
                    </a:cubicBezTo>
                    <a:cubicBezTo>
                      <a:pt x="19389" y="69135"/>
                      <a:pt x="18913" y="72469"/>
                      <a:pt x="18151" y="75803"/>
                    </a:cubicBezTo>
                    <a:cubicBezTo>
                      <a:pt x="17389" y="79136"/>
                      <a:pt x="16056" y="81327"/>
                      <a:pt x="17103" y="82184"/>
                    </a:cubicBezTo>
                    <a:cubicBezTo>
                      <a:pt x="18151" y="83137"/>
                      <a:pt x="22723" y="80851"/>
                      <a:pt x="25390" y="77136"/>
                    </a:cubicBezTo>
                    <a:cubicBezTo>
                      <a:pt x="28533" y="72659"/>
                      <a:pt x="29676" y="67325"/>
                      <a:pt x="29867" y="61515"/>
                    </a:cubicBezTo>
                    <a:cubicBezTo>
                      <a:pt x="30153" y="54562"/>
                      <a:pt x="30057" y="43418"/>
                      <a:pt x="30153" y="37131"/>
                    </a:cubicBezTo>
                    <a:cubicBezTo>
                      <a:pt x="30153" y="31321"/>
                      <a:pt x="30248" y="14366"/>
                      <a:pt x="30057" y="4079"/>
                    </a:cubicBezTo>
                    <a:cubicBezTo>
                      <a:pt x="29962" y="1603"/>
                      <a:pt x="23009" y="-969"/>
                      <a:pt x="19675" y="365"/>
                    </a:cubicBezTo>
                    <a:close/>
                  </a:path>
                </a:pathLst>
              </a:custGeom>
              <a:solidFill>
                <a:srgbClr val="1A1F2E"/>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25A393-DD28-42E2-AF42-6BB0D72B53AC}"/>
                  </a:ext>
                </a:extLst>
              </p:cNvPr>
              <p:cNvSpPr/>
              <p:nvPr/>
            </p:nvSpPr>
            <p:spPr>
              <a:xfrm>
                <a:off x="5607747" y="2204925"/>
                <a:ext cx="344043" cy="109124"/>
              </a:xfrm>
              <a:custGeom>
                <a:avLst/>
                <a:gdLst>
                  <a:gd name="connsiteX0" fmla="*/ 342138 w 344043"/>
                  <a:gd name="connsiteY0" fmla="*/ 55833 h 109124"/>
                  <a:gd name="connsiteX1" fmla="*/ 340043 w 344043"/>
                  <a:gd name="connsiteY1" fmla="*/ 58977 h 109124"/>
                  <a:gd name="connsiteX2" fmla="*/ 334994 w 344043"/>
                  <a:gd name="connsiteY2" fmla="*/ 67359 h 109124"/>
                  <a:gd name="connsiteX3" fmla="*/ 330232 w 344043"/>
                  <a:gd name="connsiteY3" fmla="*/ 57167 h 109124"/>
                  <a:gd name="connsiteX4" fmla="*/ 330422 w 344043"/>
                  <a:gd name="connsiteY4" fmla="*/ 32211 h 109124"/>
                  <a:gd name="connsiteX5" fmla="*/ 324612 w 344043"/>
                  <a:gd name="connsiteY5" fmla="*/ 26211 h 109124"/>
                  <a:gd name="connsiteX6" fmla="*/ 317278 w 344043"/>
                  <a:gd name="connsiteY6" fmla="*/ 28211 h 109124"/>
                  <a:gd name="connsiteX7" fmla="*/ 310229 w 344043"/>
                  <a:gd name="connsiteY7" fmla="*/ 52500 h 109124"/>
                  <a:gd name="connsiteX8" fmla="*/ 309944 w 344043"/>
                  <a:gd name="connsiteY8" fmla="*/ 52309 h 109124"/>
                  <a:gd name="connsiteX9" fmla="*/ 308991 w 344043"/>
                  <a:gd name="connsiteY9" fmla="*/ 32688 h 109124"/>
                  <a:gd name="connsiteX10" fmla="*/ 306038 w 344043"/>
                  <a:gd name="connsiteY10" fmla="*/ 27068 h 109124"/>
                  <a:gd name="connsiteX11" fmla="*/ 297942 w 344043"/>
                  <a:gd name="connsiteY11" fmla="*/ 26401 h 109124"/>
                  <a:gd name="connsiteX12" fmla="*/ 292894 w 344043"/>
                  <a:gd name="connsiteY12" fmla="*/ 38212 h 109124"/>
                  <a:gd name="connsiteX13" fmla="*/ 290417 w 344043"/>
                  <a:gd name="connsiteY13" fmla="*/ 45642 h 109124"/>
                  <a:gd name="connsiteX14" fmla="*/ 290417 w 344043"/>
                  <a:gd name="connsiteY14" fmla="*/ 29068 h 109124"/>
                  <a:gd name="connsiteX15" fmla="*/ 288893 w 344043"/>
                  <a:gd name="connsiteY15" fmla="*/ 26687 h 109124"/>
                  <a:gd name="connsiteX16" fmla="*/ 282797 w 344043"/>
                  <a:gd name="connsiteY16" fmla="*/ 25449 h 109124"/>
                  <a:gd name="connsiteX17" fmla="*/ 280702 w 344043"/>
                  <a:gd name="connsiteY17" fmla="*/ 27735 h 109124"/>
                  <a:gd name="connsiteX18" fmla="*/ 280416 w 344043"/>
                  <a:gd name="connsiteY18" fmla="*/ 54500 h 109124"/>
                  <a:gd name="connsiteX19" fmla="*/ 280416 w 344043"/>
                  <a:gd name="connsiteY19" fmla="*/ 56024 h 109124"/>
                  <a:gd name="connsiteX20" fmla="*/ 273368 w 344043"/>
                  <a:gd name="connsiteY20" fmla="*/ 67835 h 109124"/>
                  <a:gd name="connsiteX21" fmla="*/ 268605 w 344043"/>
                  <a:gd name="connsiteY21" fmla="*/ 51928 h 109124"/>
                  <a:gd name="connsiteX22" fmla="*/ 268986 w 344043"/>
                  <a:gd name="connsiteY22" fmla="*/ 35545 h 109124"/>
                  <a:gd name="connsiteX23" fmla="*/ 269177 w 344043"/>
                  <a:gd name="connsiteY23" fmla="*/ 29354 h 109124"/>
                  <a:gd name="connsiteX24" fmla="*/ 264890 w 344043"/>
                  <a:gd name="connsiteY24" fmla="*/ 26496 h 109124"/>
                  <a:gd name="connsiteX25" fmla="*/ 261366 w 344043"/>
                  <a:gd name="connsiteY25" fmla="*/ 26115 h 109124"/>
                  <a:gd name="connsiteX26" fmla="*/ 259175 w 344043"/>
                  <a:gd name="connsiteY26" fmla="*/ 28211 h 109124"/>
                  <a:gd name="connsiteX27" fmla="*/ 259175 w 344043"/>
                  <a:gd name="connsiteY27" fmla="*/ 30021 h 109124"/>
                  <a:gd name="connsiteX28" fmla="*/ 252984 w 344043"/>
                  <a:gd name="connsiteY28" fmla="*/ 24972 h 109124"/>
                  <a:gd name="connsiteX29" fmla="*/ 239173 w 344043"/>
                  <a:gd name="connsiteY29" fmla="*/ 30211 h 109124"/>
                  <a:gd name="connsiteX30" fmla="*/ 233553 w 344043"/>
                  <a:gd name="connsiteY30" fmla="*/ 46308 h 109124"/>
                  <a:gd name="connsiteX31" fmla="*/ 234125 w 344043"/>
                  <a:gd name="connsiteY31" fmla="*/ 60882 h 109124"/>
                  <a:gd name="connsiteX32" fmla="*/ 228600 w 344043"/>
                  <a:gd name="connsiteY32" fmla="*/ 67835 h 109124"/>
                  <a:gd name="connsiteX33" fmla="*/ 223076 w 344043"/>
                  <a:gd name="connsiteY33" fmla="*/ 52881 h 109124"/>
                  <a:gd name="connsiteX34" fmla="*/ 225838 w 344043"/>
                  <a:gd name="connsiteY34" fmla="*/ 35926 h 109124"/>
                  <a:gd name="connsiteX35" fmla="*/ 224790 w 344043"/>
                  <a:gd name="connsiteY35" fmla="*/ 30497 h 109124"/>
                  <a:gd name="connsiteX36" fmla="*/ 218027 w 344043"/>
                  <a:gd name="connsiteY36" fmla="*/ 29449 h 109124"/>
                  <a:gd name="connsiteX37" fmla="*/ 209169 w 344043"/>
                  <a:gd name="connsiteY37" fmla="*/ 31068 h 109124"/>
                  <a:gd name="connsiteX38" fmla="*/ 209550 w 344043"/>
                  <a:gd name="connsiteY38" fmla="*/ 28973 h 109124"/>
                  <a:gd name="connsiteX39" fmla="*/ 200501 w 344043"/>
                  <a:gd name="connsiteY39" fmla="*/ 24877 h 109124"/>
                  <a:gd name="connsiteX40" fmla="*/ 197739 w 344043"/>
                  <a:gd name="connsiteY40" fmla="*/ 30497 h 109124"/>
                  <a:gd name="connsiteX41" fmla="*/ 200787 w 344043"/>
                  <a:gd name="connsiteY41" fmla="*/ 36974 h 109124"/>
                  <a:gd name="connsiteX42" fmla="*/ 193739 w 344043"/>
                  <a:gd name="connsiteY42" fmla="*/ 54595 h 109124"/>
                  <a:gd name="connsiteX43" fmla="*/ 189357 w 344043"/>
                  <a:gd name="connsiteY43" fmla="*/ 61548 h 109124"/>
                  <a:gd name="connsiteX44" fmla="*/ 189357 w 344043"/>
                  <a:gd name="connsiteY44" fmla="*/ 59167 h 109124"/>
                  <a:gd name="connsiteX45" fmla="*/ 189548 w 344043"/>
                  <a:gd name="connsiteY45" fmla="*/ 35545 h 109124"/>
                  <a:gd name="connsiteX46" fmla="*/ 189738 w 344043"/>
                  <a:gd name="connsiteY46" fmla="*/ 29449 h 109124"/>
                  <a:gd name="connsiteX47" fmla="*/ 187452 w 344043"/>
                  <a:gd name="connsiteY47" fmla="*/ 27163 h 109124"/>
                  <a:gd name="connsiteX48" fmla="*/ 182880 w 344043"/>
                  <a:gd name="connsiteY48" fmla="*/ 26115 h 109124"/>
                  <a:gd name="connsiteX49" fmla="*/ 179641 w 344043"/>
                  <a:gd name="connsiteY49" fmla="*/ 28306 h 109124"/>
                  <a:gd name="connsiteX50" fmla="*/ 179641 w 344043"/>
                  <a:gd name="connsiteY50" fmla="*/ 30021 h 109124"/>
                  <a:gd name="connsiteX51" fmla="*/ 173450 w 344043"/>
                  <a:gd name="connsiteY51" fmla="*/ 24972 h 109124"/>
                  <a:gd name="connsiteX52" fmla="*/ 159639 w 344043"/>
                  <a:gd name="connsiteY52" fmla="*/ 30211 h 109124"/>
                  <a:gd name="connsiteX53" fmla="*/ 154019 w 344043"/>
                  <a:gd name="connsiteY53" fmla="*/ 46213 h 109124"/>
                  <a:gd name="connsiteX54" fmla="*/ 154305 w 344043"/>
                  <a:gd name="connsiteY54" fmla="*/ 59929 h 109124"/>
                  <a:gd name="connsiteX55" fmla="*/ 148781 w 344043"/>
                  <a:gd name="connsiteY55" fmla="*/ 67740 h 109124"/>
                  <a:gd name="connsiteX56" fmla="*/ 143732 w 344043"/>
                  <a:gd name="connsiteY56" fmla="*/ 51833 h 109124"/>
                  <a:gd name="connsiteX57" fmla="*/ 144113 w 344043"/>
                  <a:gd name="connsiteY57" fmla="*/ 35450 h 109124"/>
                  <a:gd name="connsiteX58" fmla="*/ 144304 w 344043"/>
                  <a:gd name="connsiteY58" fmla="*/ 29259 h 109124"/>
                  <a:gd name="connsiteX59" fmla="*/ 140017 w 344043"/>
                  <a:gd name="connsiteY59" fmla="*/ 26401 h 109124"/>
                  <a:gd name="connsiteX60" fmla="*/ 136398 w 344043"/>
                  <a:gd name="connsiteY60" fmla="*/ 26020 h 109124"/>
                  <a:gd name="connsiteX61" fmla="*/ 134303 w 344043"/>
                  <a:gd name="connsiteY61" fmla="*/ 28020 h 109124"/>
                  <a:gd name="connsiteX62" fmla="*/ 134303 w 344043"/>
                  <a:gd name="connsiteY62" fmla="*/ 29925 h 109124"/>
                  <a:gd name="connsiteX63" fmla="*/ 128111 w 344043"/>
                  <a:gd name="connsiteY63" fmla="*/ 24877 h 109124"/>
                  <a:gd name="connsiteX64" fmla="*/ 114300 w 344043"/>
                  <a:gd name="connsiteY64" fmla="*/ 30116 h 109124"/>
                  <a:gd name="connsiteX65" fmla="*/ 108680 w 344043"/>
                  <a:gd name="connsiteY65" fmla="*/ 46023 h 109124"/>
                  <a:gd name="connsiteX66" fmla="*/ 108299 w 344043"/>
                  <a:gd name="connsiteY66" fmla="*/ 52976 h 109124"/>
                  <a:gd name="connsiteX67" fmla="*/ 99251 w 344043"/>
                  <a:gd name="connsiteY67" fmla="*/ 66216 h 109124"/>
                  <a:gd name="connsiteX68" fmla="*/ 95060 w 344043"/>
                  <a:gd name="connsiteY68" fmla="*/ 53262 h 109124"/>
                  <a:gd name="connsiteX69" fmla="*/ 95917 w 344043"/>
                  <a:gd name="connsiteY69" fmla="*/ 23258 h 109124"/>
                  <a:gd name="connsiteX70" fmla="*/ 101346 w 344043"/>
                  <a:gd name="connsiteY70" fmla="*/ 23163 h 109124"/>
                  <a:gd name="connsiteX71" fmla="*/ 108776 w 344043"/>
                  <a:gd name="connsiteY71" fmla="*/ 23067 h 109124"/>
                  <a:gd name="connsiteX72" fmla="*/ 110204 w 344043"/>
                  <a:gd name="connsiteY72" fmla="*/ 16781 h 109124"/>
                  <a:gd name="connsiteX73" fmla="*/ 102394 w 344043"/>
                  <a:gd name="connsiteY73" fmla="*/ 16114 h 109124"/>
                  <a:gd name="connsiteX74" fmla="*/ 96012 w 344043"/>
                  <a:gd name="connsiteY74" fmla="*/ 15733 h 109124"/>
                  <a:gd name="connsiteX75" fmla="*/ 96488 w 344043"/>
                  <a:gd name="connsiteY75" fmla="*/ 3541 h 109124"/>
                  <a:gd name="connsiteX76" fmla="*/ 94583 w 344043"/>
                  <a:gd name="connsiteY76" fmla="*/ 1731 h 109124"/>
                  <a:gd name="connsiteX77" fmla="*/ 89344 w 344043"/>
                  <a:gd name="connsiteY77" fmla="*/ 207 h 109124"/>
                  <a:gd name="connsiteX78" fmla="*/ 85344 w 344043"/>
                  <a:gd name="connsiteY78" fmla="*/ 2398 h 109124"/>
                  <a:gd name="connsiteX79" fmla="*/ 84773 w 344043"/>
                  <a:gd name="connsiteY79" fmla="*/ 15352 h 109124"/>
                  <a:gd name="connsiteX80" fmla="*/ 74581 w 344043"/>
                  <a:gd name="connsiteY80" fmla="*/ 14971 h 109124"/>
                  <a:gd name="connsiteX81" fmla="*/ 73343 w 344043"/>
                  <a:gd name="connsiteY81" fmla="*/ 22591 h 109124"/>
                  <a:gd name="connsiteX82" fmla="*/ 84201 w 344043"/>
                  <a:gd name="connsiteY82" fmla="*/ 22877 h 109124"/>
                  <a:gd name="connsiteX83" fmla="*/ 84011 w 344043"/>
                  <a:gd name="connsiteY83" fmla="*/ 45070 h 109124"/>
                  <a:gd name="connsiteX84" fmla="*/ 84011 w 344043"/>
                  <a:gd name="connsiteY84" fmla="*/ 46689 h 109124"/>
                  <a:gd name="connsiteX85" fmla="*/ 76010 w 344043"/>
                  <a:gd name="connsiteY85" fmla="*/ 60977 h 109124"/>
                  <a:gd name="connsiteX86" fmla="*/ 69628 w 344043"/>
                  <a:gd name="connsiteY86" fmla="*/ 46308 h 109124"/>
                  <a:gd name="connsiteX87" fmla="*/ 60198 w 344043"/>
                  <a:gd name="connsiteY87" fmla="*/ 39165 h 109124"/>
                  <a:gd name="connsiteX88" fmla="*/ 64580 w 344043"/>
                  <a:gd name="connsiteY88" fmla="*/ 32211 h 109124"/>
                  <a:gd name="connsiteX89" fmla="*/ 62484 w 344043"/>
                  <a:gd name="connsiteY89" fmla="*/ 24401 h 109124"/>
                  <a:gd name="connsiteX90" fmla="*/ 50197 w 344043"/>
                  <a:gd name="connsiteY90" fmla="*/ 32021 h 109124"/>
                  <a:gd name="connsiteX91" fmla="*/ 51911 w 344043"/>
                  <a:gd name="connsiteY91" fmla="*/ 41070 h 109124"/>
                  <a:gd name="connsiteX92" fmla="*/ 52388 w 344043"/>
                  <a:gd name="connsiteY92" fmla="*/ 41736 h 109124"/>
                  <a:gd name="connsiteX93" fmla="*/ 47625 w 344043"/>
                  <a:gd name="connsiteY93" fmla="*/ 50499 h 109124"/>
                  <a:gd name="connsiteX94" fmla="*/ 37529 w 344043"/>
                  <a:gd name="connsiteY94" fmla="*/ 63930 h 109124"/>
                  <a:gd name="connsiteX95" fmla="*/ 35623 w 344043"/>
                  <a:gd name="connsiteY95" fmla="*/ 52309 h 109124"/>
                  <a:gd name="connsiteX96" fmla="*/ 36290 w 344043"/>
                  <a:gd name="connsiteY96" fmla="*/ 32592 h 109124"/>
                  <a:gd name="connsiteX97" fmla="*/ 33052 w 344043"/>
                  <a:gd name="connsiteY97" fmla="*/ 27354 h 109124"/>
                  <a:gd name="connsiteX98" fmla="*/ 27527 w 344043"/>
                  <a:gd name="connsiteY98" fmla="*/ 25068 h 109124"/>
                  <a:gd name="connsiteX99" fmla="*/ 12002 w 344043"/>
                  <a:gd name="connsiteY99" fmla="*/ 43927 h 109124"/>
                  <a:gd name="connsiteX100" fmla="*/ 9620 w 344043"/>
                  <a:gd name="connsiteY100" fmla="*/ 50499 h 109124"/>
                  <a:gd name="connsiteX101" fmla="*/ 9716 w 344043"/>
                  <a:gd name="connsiteY101" fmla="*/ 28211 h 109124"/>
                  <a:gd name="connsiteX102" fmla="*/ 8763 w 344043"/>
                  <a:gd name="connsiteY102" fmla="*/ 26782 h 109124"/>
                  <a:gd name="connsiteX103" fmla="*/ 2191 w 344043"/>
                  <a:gd name="connsiteY103" fmla="*/ 24972 h 109124"/>
                  <a:gd name="connsiteX104" fmla="*/ 381 w 344043"/>
                  <a:gd name="connsiteY104" fmla="*/ 26687 h 109124"/>
                  <a:gd name="connsiteX105" fmla="*/ 0 w 344043"/>
                  <a:gd name="connsiteY105" fmla="*/ 62025 h 109124"/>
                  <a:gd name="connsiteX106" fmla="*/ 381 w 344043"/>
                  <a:gd name="connsiteY106" fmla="*/ 69168 h 109124"/>
                  <a:gd name="connsiteX107" fmla="*/ 1619 w 344043"/>
                  <a:gd name="connsiteY107" fmla="*/ 72312 h 109124"/>
                  <a:gd name="connsiteX108" fmla="*/ 3715 w 344043"/>
                  <a:gd name="connsiteY108" fmla="*/ 73645 h 109124"/>
                  <a:gd name="connsiteX109" fmla="*/ 10001 w 344043"/>
                  <a:gd name="connsiteY109" fmla="*/ 72502 h 109124"/>
                  <a:gd name="connsiteX110" fmla="*/ 13049 w 344043"/>
                  <a:gd name="connsiteY110" fmla="*/ 58215 h 109124"/>
                  <a:gd name="connsiteX111" fmla="*/ 25146 w 344043"/>
                  <a:gd name="connsiteY111" fmla="*/ 33926 h 109124"/>
                  <a:gd name="connsiteX112" fmla="*/ 26098 w 344043"/>
                  <a:gd name="connsiteY112" fmla="*/ 34212 h 109124"/>
                  <a:gd name="connsiteX113" fmla="*/ 25336 w 344043"/>
                  <a:gd name="connsiteY113" fmla="*/ 52214 h 109124"/>
                  <a:gd name="connsiteX114" fmla="*/ 32671 w 344043"/>
                  <a:gd name="connsiteY114" fmla="*/ 73836 h 109124"/>
                  <a:gd name="connsiteX115" fmla="*/ 46863 w 344043"/>
                  <a:gd name="connsiteY115" fmla="*/ 61072 h 109124"/>
                  <a:gd name="connsiteX116" fmla="*/ 56007 w 344043"/>
                  <a:gd name="connsiteY116" fmla="*/ 45832 h 109124"/>
                  <a:gd name="connsiteX117" fmla="*/ 61436 w 344043"/>
                  <a:gd name="connsiteY117" fmla="*/ 50785 h 109124"/>
                  <a:gd name="connsiteX118" fmla="*/ 66199 w 344043"/>
                  <a:gd name="connsiteY118" fmla="*/ 62501 h 109124"/>
                  <a:gd name="connsiteX119" fmla="*/ 57912 w 344043"/>
                  <a:gd name="connsiteY119" fmla="*/ 65454 h 109124"/>
                  <a:gd name="connsiteX120" fmla="*/ 54483 w 344043"/>
                  <a:gd name="connsiteY120" fmla="*/ 63072 h 109124"/>
                  <a:gd name="connsiteX121" fmla="*/ 51911 w 344043"/>
                  <a:gd name="connsiteY121" fmla="*/ 62977 h 109124"/>
                  <a:gd name="connsiteX122" fmla="*/ 48482 w 344043"/>
                  <a:gd name="connsiteY122" fmla="*/ 68216 h 109124"/>
                  <a:gd name="connsiteX123" fmla="*/ 52197 w 344043"/>
                  <a:gd name="connsiteY123" fmla="*/ 72407 h 109124"/>
                  <a:gd name="connsiteX124" fmla="*/ 60674 w 344043"/>
                  <a:gd name="connsiteY124" fmla="*/ 74121 h 109124"/>
                  <a:gd name="connsiteX125" fmla="*/ 84201 w 344043"/>
                  <a:gd name="connsiteY125" fmla="*/ 56024 h 109124"/>
                  <a:gd name="connsiteX126" fmla="*/ 96774 w 344043"/>
                  <a:gd name="connsiteY126" fmla="*/ 74026 h 109124"/>
                  <a:gd name="connsiteX127" fmla="*/ 108776 w 344043"/>
                  <a:gd name="connsiteY127" fmla="*/ 61358 h 109124"/>
                  <a:gd name="connsiteX128" fmla="*/ 111538 w 344043"/>
                  <a:gd name="connsiteY128" fmla="*/ 68025 h 109124"/>
                  <a:gd name="connsiteX129" fmla="*/ 133731 w 344043"/>
                  <a:gd name="connsiteY129" fmla="*/ 67454 h 109124"/>
                  <a:gd name="connsiteX130" fmla="*/ 135731 w 344043"/>
                  <a:gd name="connsiteY130" fmla="*/ 64215 h 109124"/>
                  <a:gd name="connsiteX131" fmla="*/ 145637 w 344043"/>
                  <a:gd name="connsiteY131" fmla="*/ 73931 h 109124"/>
                  <a:gd name="connsiteX132" fmla="*/ 155924 w 344043"/>
                  <a:gd name="connsiteY132" fmla="*/ 66120 h 109124"/>
                  <a:gd name="connsiteX133" fmla="*/ 156972 w 344043"/>
                  <a:gd name="connsiteY133" fmla="*/ 68025 h 109124"/>
                  <a:gd name="connsiteX134" fmla="*/ 179261 w 344043"/>
                  <a:gd name="connsiteY134" fmla="*/ 67454 h 109124"/>
                  <a:gd name="connsiteX135" fmla="*/ 179927 w 344043"/>
                  <a:gd name="connsiteY135" fmla="*/ 66501 h 109124"/>
                  <a:gd name="connsiteX136" fmla="*/ 180118 w 344043"/>
                  <a:gd name="connsiteY136" fmla="*/ 71264 h 109124"/>
                  <a:gd name="connsiteX137" fmla="*/ 175069 w 344043"/>
                  <a:gd name="connsiteY137" fmla="*/ 75931 h 109124"/>
                  <a:gd name="connsiteX138" fmla="*/ 159544 w 344043"/>
                  <a:gd name="connsiteY138" fmla="*/ 96600 h 109124"/>
                  <a:gd name="connsiteX139" fmla="*/ 171545 w 344043"/>
                  <a:gd name="connsiteY139" fmla="*/ 109078 h 109124"/>
                  <a:gd name="connsiteX140" fmla="*/ 185261 w 344043"/>
                  <a:gd name="connsiteY140" fmla="*/ 101934 h 109124"/>
                  <a:gd name="connsiteX141" fmla="*/ 189548 w 344043"/>
                  <a:gd name="connsiteY141" fmla="*/ 81265 h 109124"/>
                  <a:gd name="connsiteX142" fmla="*/ 189357 w 344043"/>
                  <a:gd name="connsiteY142" fmla="*/ 69168 h 109124"/>
                  <a:gd name="connsiteX143" fmla="*/ 198882 w 344043"/>
                  <a:gd name="connsiteY143" fmla="*/ 56119 h 109124"/>
                  <a:gd name="connsiteX144" fmla="*/ 207740 w 344043"/>
                  <a:gd name="connsiteY144" fmla="*/ 37069 h 109124"/>
                  <a:gd name="connsiteX145" fmla="*/ 214313 w 344043"/>
                  <a:gd name="connsiteY145" fmla="*/ 36879 h 109124"/>
                  <a:gd name="connsiteX146" fmla="*/ 215456 w 344043"/>
                  <a:gd name="connsiteY146" fmla="*/ 37831 h 109124"/>
                  <a:gd name="connsiteX147" fmla="*/ 214884 w 344043"/>
                  <a:gd name="connsiteY147" fmla="*/ 64596 h 109124"/>
                  <a:gd name="connsiteX148" fmla="*/ 226409 w 344043"/>
                  <a:gd name="connsiteY148" fmla="*/ 73931 h 109124"/>
                  <a:gd name="connsiteX149" fmla="*/ 236125 w 344043"/>
                  <a:gd name="connsiteY149" fmla="*/ 66597 h 109124"/>
                  <a:gd name="connsiteX150" fmla="*/ 236887 w 344043"/>
                  <a:gd name="connsiteY150" fmla="*/ 68025 h 109124"/>
                  <a:gd name="connsiteX151" fmla="*/ 259080 w 344043"/>
                  <a:gd name="connsiteY151" fmla="*/ 67454 h 109124"/>
                  <a:gd name="connsiteX152" fmla="*/ 261080 w 344043"/>
                  <a:gd name="connsiteY152" fmla="*/ 64215 h 109124"/>
                  <a:gd name="connsiteX153" fmla="*/ 271463 w 344043"/>
                  <a:gd name="connsiteY153" fmla="*/ 74026 h 109124"/>
                  <a:gd name="connsiteX154" fmla="*/ 280892 w 344043"/>
                  <a:gd name="connsiteY154" fmla="*/ 66311 h 109124"/>
                  <a:gd name="connsiteX155" fmla="*/ 281464 w 344043"/>
                  <a:gd name="connsiteY155" fmla="*/ 72026 h 109124"/>
                  <a:gd name="connsiteX156" fmla="*/ 283369 w 344043"/>
                  <a:gd name="connsiteY156" fmla="*/ 73264 h 109124"/>
                  <a:gd name="connsiteX157" fmla="*/ 290989 w 344043"/>
                  <a:gd name="connsiteY157" fmla="*/ 73645 h 109124"/>
                  <a:gd name="connsiteX158" fmla="*/ 292513 w 344043"/>
                  <a:gd name="connsiteY158" fmla="*/ 71073 h 109124"/>
                  <a:gd name="connsiteX159" fmla="*/ 293942 w 344043"/>
                  <a:gd name="connsiteY159" fmla="*/ 53357 h 109124"/>
                  <a:gd name="connsiteX160" fmla="*/ 299371 w 344043"/>
                  <a:gd name="connsiteY160" fmla="*/ 38403 h 109124"/>
                  <a:gd name="connsiteX161" fmla="*/ 300609 w 344043"/>
                  <a:gd name="connsiteY161" fmla="*/ 38307 h 109124"/>
                  <a:gd name="connsiteX162" fmla="*/ 301657 w 344043"/>
                  <a:gd name="connsiteY162" fmla="*/ 55452 h 109124"/>
                  <a:gd name="connsiteX163" fmla="*/ 303848 w 344043"/>
                  <a:gd name="connsiteY163" fmla="*/ 66692 h 109124"/>
                  <a:gd name="connsiteX164" fmla="*/ 310039 w 344043"/>
                  <a:gd name="connsiteY164" fmla="*/ 70216 h 109124"/>
                  <a:gd name="connsiteX165" fmla="*/ 313563 w 344043"/>
                  <a:gd name="connsiteY165" fmla="*/ 67740 h 109124"/>
                  <a:gd name="connsiteX166" fmla="*/ 315944 w 344043"/>
                  <a:gd name="connsiteY166" fmla="*/ 50880 h 109124"/>
                  <a:gd name="connsiteX167" fmla="*/ 320802 w 344043"/>
                  <a:gd name="connsiteY167" fmla="*/ 37260 h 109124"/>
                  <a:gd name="connsiteX168" fmla="*/ 321278 w 344043"/>
                  <a:gd name="connsiteY168" fmla="*/ 37260 h 109124"/>
                  <a:gd name="connsiteX169" fmla="*/ 322326 w 344043"/>
                  <a:gd name="connsiteY169" fmla="*/ 62596 h 109124"/>
                  <a:gd name="connsiteX170" fmla="*/ 333661 w 344043"/>
                  <a:gd name="connsiteY170" fmla="*/ 73836 h 109124"/>
                  <a:gd name="connsiteX171" fmla="*/ 344043 w 344043"/>
                  <a:gd name="connsiteY171" fmla="*/ 60120 h 109124"/>
                  <a:gd name="connsiteX172" fmla="*/ 342138 w 344043"/>
                  <a:gd name="connsiteY172" fmla="*/ 55833 h 109124"/>
                  <a:gd name="connsiteX173" fmla="*/ 133826 w 344043"/>
                  <a:gd name="connsiteY173" fmla="*/ 49737 h 109124"/>
                  <a:gd name="connsiteX174" fmla="*/ 130874 w 344043"/>
                  <a:gd name="connsiteY174" fmla="*/ 62596 h 109124"/>
                  <a:gd name="connsiteX175" fmla="*/ 119348 w 344043"/>
                  <a:gd name="connsiteY175" fmla="*/ 61834 h 109124"/>
                  <a:gd name="connsiteX176" fmla="*/ 118872 w 344043"/>
                  <a:gd name="connsiteY176" fmla="*/ 43165 h 109124"/>
                  <a:gd name="connsiteX177" fmla="*/ 127444 w 344043"/>
                  <a:gd name="connsiteY177" fmla="*/ 32307 h 109124"/>
                  <a:gd name="connsiteX178" fmla="*/ 133826 w 344043"/>
                  <a:gd name="connsiteY178" fmla="*/ 49737 h 109124"/>
                  <a:gd name="connsiteX179" fmla="*/ 179261 w 344043"/>
                  <a:gd name="connsiteY179" fmla="*/ 49833 h 109124"/>
                  <a:gd name="connsiteX180" fmla="*/ 176308 w 344043"/>
                  <a:gd name="connsiteY180" fmla="*/ 62596 h 109124"/>
                  <a:gd name="connsiteX181" fmla="*/ 164783 w 344043"/>
                  <a:gd name="connsiteY181" fmla="*/ 61834 h 109124"/>
                  <a:gd name="connsiteX182" fmla="*/ 164306 w 344043"/>
                  <a:gd name="connsiteY182" fmla="*/ 44022 h 109124"/>
                  <a:gd name="connsiteX183" fmla="*/ 172879 w 344043"/>
                  <a:gd name="connsiteY183" fmla="*/ 32307 h 109124"/>
                  <a:gd name="connsiteX184" fmla="*/ 179261 w 344043"/>
                  <a:gd name="connsiteY184" fmla="*/ 49833 h 109124"/>
                  <a:gd name="connsiteX185" fmla="*/ 180499 w 344043"/>
                  <a:gd name="connsiteY185" fmla="*/ 83742 h 109124"/>
                  <a:gd name="connsiteX186" fmla="*/ 175927 w 344043"/>
                  <a:gd name="connsiteY186" fmla="*/ 103077 h 109124"/>
                  <a:gd name="connsiteX187" fmla="*/ 166973 w 344043"/>
                  <a:gd name="connsiteY187" fmla="*/ 97267 h 109124"/>
                  <a:gd name="connsiteX188" fmla="*/ 180499 w 344043"/>
                  <a:gd name="connsiteY188" fmla="*/ 78122 h 109124"/>
                  <a:gd name="connsiteX189" fmla="*/ 180499 w 344043"/>
                  <a:gd name="connsiteY189" fmla="*/ 83742 h 109124"/>
                  <a:gd name="connsiteX190" fmla="*/ 258889 w 344043"/>
                  <a:gd name="connsiteY190" fmla="*/ 49833 h 109124"/>
                  <a:gd name="connsiteX191" fmla="*/ 255937 w 344043"/>
                  <a:gd name="connsiteY191" fmla="*/ 62596 h 109124"/>
                  <a:gd name="connsiteX192" fmla="*/ 244507 w 344043"/>
                  <a:gd name="connsiteY192" fmla="*/ 61834 h 109124"/>
                  <a:gd name="connsiteX193" fmla="*/ 244031 w 344043"/>
                  <a:gd name="connsiteY193" fmla="*/ 43260 h 109124"/>
                  <a:gd name="connsiteX194" fmla="*/ 252603 w 344043"/>
                  <a:gd name="connsiteY194" fmla="*/ 32307 h 109124"/>
                  <a:gd name="connsiteX195" fmla="*/ 258889 w 344043"/>
                  <a:gd name="connsiteY195" fmla="*/ 49833 h 1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344043" h="109124">
                    <a:moveTo>
                      <a:pt x="342138" y="55833"/>
                    </a:moveTo>
                    <a:cubicBezTo>
                      <a:pt x="340995" y="55833"/>
                      <a:pt x="340519" y="56976"/>
                      <a:pt x="340043" y="58977"/>
                    </a:cubicBezTo>
                    <a:cubicBezTo>
                      <a:pt x="338519" y="65835"/>
                      <a:pt x="336995" y="67359"/>
                      <a:pt x="334994" y="67359"/>
                    </a:cubicBezTo>
                    <a:cubicBezTo>
                      <a:pt x="332708" y="67359"/>
                      <a:pt x="330708" y="63930"/>
                      <a:pt x="330232" y="57167"/>
                    </a:cubicBezTo>
                    <a:cubicBezTo>
                      <a:pt x="329851" y="51833"/>
                      <a:pt x="329851" y="42022"/>
                      <a:pt x="330422" y="32211"/>
                    </a:cubicBezTo>
                    <a:cubicBezTo>
                      <a:pt x="330518" y="30211"/>
                      <a:pt x="329946" y="28211"/>
                      <a:pt x="324612" y="26211"/>
                    </a:cubicBezTo>
                    <a:cubicBezTo>
                      <a:pt x="322326" y="25353"/>
                      <a:pt x="318897" y="24115"/>
                      <a:pt x="317278" y="28211"/>
                    </a:cubicBezTo>
                    <a:cubicBezTo>
                      <a:pt x="312515" y="39641"/>
                      <a:pt x="310706" y="48785"/>
                      <a:pt x="310229" y="52500"/>
                    </a:cubicBezTo>
                    <a:cubicBezTo>
                      <a:pt x="310229" y="52690"/>
                      <a:pt x="309944" y="52690"/>
                      <a:pt x="309944" y="52309"/>
                    </a:cubicBezTo>
                    <a:cubicBezTo>
                      <a:pt x="309658" y="49356"/>
                      <a:pt x="308991" y="43927"/>
                      <a:pt x="308991" y="32688"/>
                    </a:cubicBezTo>
                    <a:cubicBezTo>
                      <a:pt x="308991" y="30497"/>
                      <a:pt x="308515" y="28592"/>
                      <a:pt x="306038" y="27068"/>
                    </a:cubicBezTo>
                    <a:cubicBezTo>
                      <a:pt x="304419" y="26115"/>
                      <a:pt x="299657" y="24306"/>
                      <a:pt x="297942" y="26401"/>
                    </a:cubicBezTo>
                    <a:cubicBezTo>
                      <a:pt x="296418" y="28116"/>
                      <a:pt x="294704" y="32783"/>
                      <a:pt x="292894" y="38212"/>
                    </a:cubicBezTo>
                    <a:cubicBezTo>
                      <a:pt x="291465" y="42689"/>
                      <a:pt x="290417" y="45642"/>
                      <a:pt x="290417" y="45642"/>
                    </a:cubicBezTo>
                    <a:cubicBezTo>
                      <a:pt x="290417" y="45642"/>
                      <a:pt x="290417" y="33640"/>
                      <a:pt x="290417" y="29068"/>
                    </a:cubicBezTo>
                    <a:cubicBezTo>
                      <a:pt x="290417" y="27354"/>
                      <a:pt x="289274" y="26782"/>
                      <a:pt x="288893" y="26687"/>
                    </a:cubicBezTo>
                    <a:cubicBezTo>
                      <a:pt x="287274" y="26211"/>
                      <a:pt x="284131" y="25449"/>
                      <a:pt x="282797" y="25449"/>
                    </a:cubicBezTo>
                    <a:cubicBezTo>
                      <a:pt x="281178" y="25449"/>
                      <a:pt x="280702" y="26401"/>
                      <a:pt x="280702" y="27735"/>
                    </a:cubicBezTo>
                    <a:cubicBezTo>
                      <a:pt x="280702" y="27925"/>
                      <a:pt x="280416" y="43546"/>
                      <a:pt x="280416" y="54500"/>
                    </a:cubicBezTo>
                    <a:cubicBezTo>
                      <a:pt x="280416" y="54976"/>
                      <a:pt x="280416" y="55452"/>
                      <a:pt x="280416" y="56024"/>
                    </a:cubicBezTo>
                    <a:cubicBezTo>
                      <a:pt x="279559" y="61072"/>
                      <a:pt x="276511" y="67835"/>
                      <a:pt x="273368" y="67835"/>
                    </a:cubicBezTo>
                    <a:cubicBezTo>
                      <a:pt x="270129" y="67835"/>
                      <a:pt x="268605" y="64977"/>
                      <a:pt x="268605" y="51928"/>
                    </a:cubicBezTo>
                    <a:cubicBezTo>
                      <a:pt x="268605" y="44308"/>
                      <a:pt x="268796" y="41070"/>
                      <a:pt x="268986" y="35545"/>
                    </a:cubicBezTo>
                    <a:cubicBezTo>
                      <a:pt x="269081" y="32402"/>
                      <a:pt x="269177" y="29925"/>
                      <a:pt x="269177" y="29354"/>
                    </a:cubicBezTo>
                    <a:cubicBezTo>
                      <a:pt x="269177" y="27639"/>
                      <a:pt x="266224" y="26782"/>
                      <a:pt x="264890" y="26496"/>
                    </a:cubicBezTo>
                    <a:cubicBezTo>
                      <a:pt x="263557" y="26211"/>
                      <a:pt x="262319" y="26020"/>
                      <a:pt x="261366" y="26115"/>
                    </a:cubicBezTo>
                    <a:cubicBezTo>
                      <a:pt x="260033" y="26211"/>
                      <a:pt x="259175" y="27068"/>
                      <a:pt x="259175" y="28211"/>
                    </a:cubicBezTo>
                    <a:cubicBezTo>
                      <a:pt x="259175" y="28878"/>
                      <a:pt x="259175" y="30021"/>
                      <a:pt x="259175" y="30021"/>
                    </a:cubicBezTo>
                    <a:cubicBezTo>
                      <a:pt x="257461" y="27354"/>
                      <a:pt x="254794" y="25544"/>
                      <a:pt x="252984" y="24972"/>
                    </a:cubicBezTo>
                    <a:cubicBezTo>
                      <a:pt x="248126" y="23544"/>
                      <a:pt x="242983" y="24782"/>
                      <a:pt x="239173" y="30211"/>
                    </a:cubicBezTo>
                    <a:cubicBezTo>
                      <a:pt x="236125" y="34497"/>
                      <a:pt x="234315" y="39355"/>
                      <a:pt x="233553" y="46308"/>
                    </a:cubicBezTo>
                    <a:cubicBezTo>
                      <a:pt x="233077" y="51357"/>
                      <a:pt x="233172" y="56500"/>
                      <a:pt x="234125" y="60882"/>
                    </a:cubicBezTo>
                    <a:cubicBezTo>
                      <a:pt x="232982" y="65835"/>
                      <a:pt x="230886" y="67835"/>
                      <a:pt x="228600" y="67835"/>
                    </a:cubicBezTo>
                    <a:cubicBezTo>
                      <a:pt x="225266" y="67835"/>
                      <a:pt x="222790" y="62310"/>
                      <a:pt x="223076" y="52881"/>
                    </a:cubicBezTo>
                    <a:cubicBezTo>
                      <a:pt x="223266" y="46689"/>
                      <a:pt x="224504" y="42308"/>
                      <a:pt x="225838" y="35926"/>
                    </a:cubicBezTo>
                    <a:cubicBezTo>
                      <a:pt x="226409" y="33259"/>
                      <a:pt x="225933" y="31830"/>
                      <a:pt x="224790" y="30497"/>
                    </a:cubicBezTo>
                    <a:cubicBezTo>
                      <a:pt x="223742" y="29259"/>
                      <a:pt x="221361" y="28592"/>
                      <a:pt x="218027" y="29449"/>
                    </a:cubicBezTo>
                    <a:cubicBezTo>
                      <a:pt x="215646" y="30021"/>
                      <a:pt x="212312" y="30592"/>
                      <a:pt x="209169" y="31068"/>
                    </a:cubicBezTo>
                    <a:cubicBezTo>
                      <a:pt x="209169" y="31068"/>
                      <a:pt x="209360" y="30306"/>
                      <a:pt x="209550" y="28973"/>
                    </a:cubicBezTo>
                    <a:cubicBezTo>
                      <a:pt x="210312" y="22115"/>
                      <a:pt x="202883" y="22686"/>
                      <a:pt x="200501" y="24877"/>
                    </a:cubicBezTo>
                    <a:cubicBezTo>
                      <a:pt x="199073" y="26211"/>
                      <a:pt x="198120" y="27735"/>
                      <a:pt x="197739" y="30497"/>
                    </a:cubicBezTo>
                    <a:cubicBezTo>
                      <a:pt x="197167" y="34878"/>
                      <a:pt x="200787" y="36974"/>
                      <a:pt x="200787" y="36974"/>
                    </a:cubicBezTo>
                    <a:cubicBezTo>
                      <a:pt x="199644" y="42403"/>
                      <a:pt x="196691" y="49452"/>
                      <a:pt x="193739" y="54595"/>
                    </a:cubicBezTo>
                    <a:cubicBezTo>
                      <a:pt x="192119" y="57357"/>
                      <a:pt x="190881" y="59358"/>
                      <a:pt x="189357" y="61548"/>
                    </a:cubicBezTo>
                    <a:cubicBezTo>
                      <a:pt x="189357" y="60786"/>
                      <a:pt x="189357" y="59929"/>
                      <a:pt x="189357" y="59167"/>
                    </a:cubicBezTo>
                    <a:cubicBezTo>
                      <a:pt x="189357" y="47737"/>
                      <a:pt x="189452" y="38784"/>
                      <a:pt x="189548" y="35545"/>
                    </a:cubicBezTo>
                    <a:cubicBezTo>
                      <a:pt x="189643" y="32402"/>
                      <a:pt x="189738" y="30021"/>
                      <a:pt x="189738" y="29449"/>
                    </a:cubicBezTo>
                    <a:cubicBezTo>
                      <a:pt x="189738" y="28211"/>
                      <a:pt x="188976" y="27735"/>
                      <a:pt x="187452" y="27163"/>
                    </a:cubicBezTo>
                    <a:cubicBezTo>
                      <a:pt x="186118" y="26687"/>
                      <a:pt x="184499" y="26306"/>
                      <a:pt x="182880" y="26115"/>
                    </a:cubicBezTo>
                    <a:cubicBezTo>
                      <a:pt x="180785" y="25925"/>
                      <a:pt x="179546" y="27068"/>
                      <a:pt x="179641" y="28306"/>
                    </a:cubicBezTo>
                    <a:cubicBezTo>
                      <a:pt x="179641" y="28497"/>
                      <a:pt x="179641" y="30021"/>
                      <a:pt x="179641" y="30021"/>
                    </a:cubicBezTo>
                    <a:cubicBezTo>
                      <a:pt x="177927" y="27354"/>
                      <a:pt x="175260" y="25544"/>
                      <a:pt x="173450" y="24972"/>
                    </a:cubicBezTo>
                    <a:cubicBezTo>
                      <a:pt x="168592" y="23544"/>
                      <a:pt x="163449" y="24782"/>
                      <a:pt x="159639" y="30211"/>
                    </a:cubicBezTo>
                    <a:cubicBezTo>
                      <a:pt x="156591" y="34497"/>
                      <a:pt x="154591" y="40498"/>
                      <a:pt x="154019" y="46213"/>
                    </a:cubicBezTo>
                    <a:cubicBezTo>
                      <a:pt x="153448" y="51547"/>
                      <a:pt x="153638" y="56119"/>
                      <a:pt x="154305" y="59929"/>
                    </a:cubicBezTo>
                    <a:cubicBezTo>
                      <a:pt x="153543" y="63739"/>
                      <a:pt x="151257" y="67740"/>
                      <a:pt x="148781" y="67740"/>
                    </a:cubicBezTo>
                    <a:cubicBezTo>
                      <a:pt x="145542" y="67740"/>
                      <a:pt x="143732" y="64882"/>
                      <a:pt x="143732" y="51833"/>
                    </a:cubicBezTo>
                    <a:cubicBezTo>
                      <a:pt x="143732" y="44213"/>
                      <a:pt x="143923" y="40974"/>
                      <a:pt x="144113" y="35450"/>
                    </a:cubicBezTo>
                    <a:cubicBezTo>
                      <a:pt x="144209" y="32307"/>
                      <a:pt x="144304" y="29830"/>
                      <a:pt x="144304" y="29259"/>
                    </a:cubicBezTo>
                    <a:cubicBezTo>
                      <a:pt x="144304" y="27544"/>
                      <a:pt x="141351" y="26687"/>
                      <a:pt x="140017" y="26401"/>
                    </a:cubicBezTo>
                    <a:cubicBezTo>
                      <a:pt x="138589" y="26020"/>
                      <a:pt x="137351" y="25925"/>
                      <a:pt x="136398" y="26020"/>
                    </a:cubicBezTo>
                    <a:cubicBezTo>
                      <a:pt x="135160" y="26115"/>
                      <a:pt x="134303" y="27258"/>
                      <a:pt x="134303" y="28020"/>
                    </a:cubicBezTo>
                    <a:cubicBezTo>
                      <a:pt x="134303" y="28878"/>
                      <a:pt x="134303" y="29925"/>
                      <a:pt x="134303" y="29925"/>
                    </a:cubicBezTo>
                    <a:cubicBezTo>
                      <a:pt x="132588" y="27258"/>
                      <a:pt x="129921" y="25449"/>
                      <a:pt x="128111" y="24877"/>
                    </a:cubicBezTo>
                    <a:cubicBezTo>
                      <a:pt x="123254" y="23448"/>
                      <a:pt x="118205" y="24782"/>
                      <a:pt x="114300" y="30116"/>
                    </a:cubicBezTo>
                    <a:cubicBezTo>
                      <a:pt x="111824" y="33640"/>
                      <a:pt x="109728" y="37450"/>
                      <a:pt x="108680" y="46023"/>
                    </a:cubicBezTo>
                    <a:cubicBezTo>
                      <a:pt x="108394" y="48499"/>
                      <a:pt x="108204" y="50785"/>
                      <a:pt x="108299" y="52976"/>
                    </a:cubicBezTo>
                    <a:cubicBezTo>
                      <a:pt x="107347" y="59167"/>
                      <a:pt x="102870" y="66216"/>
                      <a:pt x="99251" y="66216"/>
                    </a:cubicBezTo>
                    <a:cubicBezTo>
                      <a:pt x="97155" y="66216"/>
                      <a:pt x="95060" y="62120"/>
                      <a:pt x="95060" y="53262"/>
                    </a:cubicBezTo>
                    <a:cubicBezTo>
                      <a:pt x="95060" y="41546"/>
                      <a:pt x="95821" y="24877"/>
                      <a:pt x="95917" y="23258"/>
                    </a:cubicBezTo>
                    <a:cubicBezTo>
                      <a:pt x="95917" y="23258"/>
                      <a:pt x="100489" y="23163"/>
                      <a:pt x="101346" y="23163"/>
                    </a:cubicBezTo>
                    <a:cubicBezTo>
                      <a:pt x="103632" y="23163"/>
                      <a:pt x="105728" y="23163"/>
                      <a:pt x="108776" y="23067"/>
                    </a:cubicBezTo>
                    <a:cubicBezTo>
                      <a:pt x="110300" y="22972"/>
                      <a:pt x="111728" y="17543"/>
                      <a:pt x="110204" y="16781"/>
                    </a:cubicBezTo>
                    <a:cubicBezTo>
                      <a:pt x="109538" y="16495"/>
                      <a:pt x="104394" y="16209"/>
                      <a:pt x="102394" y="16114"/>
                    </a:cubicBezTo>
                    <a:cubicBezTo>
                      <a:pt x="100679" y="16114"/>
                      <a:pt x="96012" y="15733"/>
                      <a:pt x="96012" y="15733"/>
                    </a:cubicBezTo>
                    <a:cubicBezTo>
                      <a:pt x="96012" y="15733"/>
                      <a:pt x="96393" y="4684"/>
                      <a:pt x="96488" y="3541"/>
                    </a:cubicBezTo>
                    <a:cubicBezTo>
                      <a:pt x="96584" y="2589"/>
                      <a:pt x="95345" y="2112"/>
                      <a:pt x="94583" y="1731"/>
                    </a:cubicBezTo>
                    <a:cubicBezTo>
                      <a:pt x="92869" y="969"/>
                      <a:pt x="91250" y="588"/>
                      <a:pt x="89344" y="207"/>
                    </a:cubicBezTo>
                    <a:cubicBezTo>
                      <a:pt x="86773" y="-364"/>
                      <a:pt x="85630" y="207"/>
                      <a:pt x="85344" y="2398"/>
                    </a:cubicBezTo>
                    <a:cubicBezTo>
                      <a:pt x="84963" y="5732"/>
                      <a:pt x="84773" y="15352"/>
                      <a:pt x="84773" y="15352"/>
                    </a:cubicBezTo>
                    <a:cubicBezTo>
                      <a:pt x="82867" y="15352"/>
                      <a:pt x="76390" y="14971"/>
                      <a:pt x="74581" y="14971"/>
                    </a:cubicBezTo>
                    <a:cubicBezTo>
                      <a:pt x="72866" y="14971"/>
                      <a:pt x="70961" y="22496"/>
                      <a:pt x="73343" y="22591"/>
                    </a:cubicBezTo>
                    <a:cubicBezTo>
                      <a:pt x="76105" y="22686"/>
                      <a:pt x="80963" y="22782"/>
                      <a:pt x="84201" y="22877"/>
                    </a:cubicBezTo>
                    <a:cubicBezTo>
                      <a:pt x="84201" y="22877"/>
                      <a:pt x="84011" y="39831"/>
                      <a:pt x="84011" y="45070"/>
                    </a:cubicBezTo>
                    <a:cubicBezTo>
                      <a:pt x="84011" y="45642"/>
                      <a:pt x="84011" y="46118"/>
                      <a:pt x="84011" y="46689"/>
                    </a:cubicBezTo>
                    <a:cubicBezTo>
                      <a:pt x="82201" y="55929"/>
                      <a:pt x="76010" y="60977"/>
                      <a:pt x="76010" y="60977"/>
                    </a:cubicBezTo>
                    <a:cubicBezTo>
                      <a:pt x="77343" y="54881"/>
                      <a:pt x="74581" y="50309"/>
                      <a:pt x="69628" y="46308"/>
                    </a:cubicBezTo>
                    <a:cubicBezTo>
                      <a:pt x="67818" y="44880"/>
                      <a:pt x="64198" y="42117"/>
                      <a:pt x="60198" y="39165"/>
                    </a:cubicBezTo>
                    <a:cubicBezTo>
                      <a:pt x="60198" y="39165"/>
                      <a:pt x="62579" y="36879"/>
                      <a:pt x="64580" y="32211"/>
                    </a:cubicBezTo>
                    <a:cubicBezTo>
                      <a:pt x="66008" y="28973"/>
                      <a:pt x="66104" y="25163"/>
                      <a:pt x="62484" y="24401"/>
                    </a:cubicBezTo>
                    <a:cubicBezTo>
                      <a:pt x="56579" y="23067"/>
                      <a:pt x="51626" y="27354"/>
                      <a:pt x="50197" y="32021"/>
                    </a:cubicBezTo>
                    <a:cubicBezTo>
                      <a:pt x="49054" y="35640"/>
                      <a:pt x="49625" y="38307"/>
                      <a:pt x="51911" y="41070"/>
                    </a:cubicBezTo>
                    <a:cubicBezTo>
                      <a:pt x="52102" y="41260"/>
                      <a:pt x="52197" y="41451"/>
                      <a:pt x="52388" y="41736"/>
                    </a:cubicBezTo>
                    <a:cubicBezTo>
                      <a:pt x="51054" y="44308"/>
                      <a:pt x="49244" y="47832"/>
                      <a:pt x="47625" y="50499"/>
                    </a:cubicBezTo>
                    <a:cubicBezTo>
                      <a:pt x="43339" y="58024"/>
                      <a:pt x="40005" y="63930"/>
                      <a:pt x="37529" y="63930"/>
                    </a:cubicBezTo>
                    <a:cubicBezTo>
                      <a:pt x="35528" y="63930"/>
                      <a:pt x="35623" y="57929"/>
                      <a:pt x="35623" y="52309"/>
                    </a:cubicBezTo>
                    <a:cubicBezTo>
                      <a:pt x="35623" y="47451"/>
                      <a:pt x="36005" y="40117"/>
                      <a:pt x="36290" y="32592"/>
                    </a:cubicBezTo>
                    <a:cubicBezTo>
                      <a:pt x="36385" y="30116"/>
                      <a:pt x="35147" y="28687"/>
                      <a:pt x="33052" y="27354"/>
                    </a:cubicBezTo>
                    <a:cubicBezTo>
                      <a:pt x="31814" y="26592"/>
                      <a:pt x="29051" y="25068"/>
                      <a:pt x="27527" y="25068"/>
                    </a:cubicBezTo>
                    <a:cubicBezTo>
                      <a:pt x="25146" y="25068"/>
                      <a:pt x="18383" y="25353"/>
                      <a:pt x="12002" y="43927"/>
                    </a:cubicBezTo>
                    <a:cubicBezTo>
                      <a:pt x="11240" y="46308"/>
                      <a:pt x="9620" y="50499"/>
                      <a:pt x="9620" y="50499"/>
                    </a:cubicBezTo>
                    <a:lnTo>
                      <a:pt x="9716" y="28211"/>
                    </a:lnTo>
                    <a:cubicBezTo>
                      <a:pt x="9716" y="27735"/>
                      <a:pt x="9430" y="27163"/>
                      <a:pt x="8763" y="26782"/>
                    </a:cubicBezTo>
                    <a:cubicBezTo>
                      <a:pt x="7715" y="26211"/>
                      <a:pt x="4763" y="24972"/>
                      <a:pt x="2191" y="24972"/>
                    </a:cubicBezTo>
                    <a:cubicBezTo>
                      <a:pt x="953" y="24972"/>
                      <a:pt x="381" y="25544"/>
                      <a:pt x="381" y="26687"/>
                    </a:cubicBezTo>
                    <a:lnTo>
                      <a:pt x="0" y="62025"/>
                    </a:lnTo>
                    <a:cubicBezTo>
                      <a:pt x="0" y="64692"/>
                      <a:pt x="95" y="67740"/>
                      <a:pt x="381" y="69168"/>
                    </a:cubicBezTo>
                    <a:cubicBezTo>
                      <a:pt x="667" y="70502"/>
                      <a:pt x="1048" y="71645"/>
                      <a:pt x="1619" y="72312"/>
                    </a:cubicBezTo>
                    <a:cubicBezTo>
                      <a:pt x="2191" y="72978"/>
                      <a:pt x="2762" y="73455"/>
                      <a:pt x="3715" y="73645"/>
                    </a:cubicBezTo>
                    <a:cubicBezTo>
                      <a:pt x="4667" y="73836"/>
                      <a:pt x="9716" y="74502"/>
                      <a:pt x="10001" y="72502"/>
                    </a:cubicBezTo>
                    <a:cubicBezTo>
                      <a:pt x="10287" y="70216"/>
                      <a:pt x="10287" y="67644"/>
                      <a:pt x="13049" y="58215"/>
                    </a:cubicBezTo>
                    <a:cubicBezTo>
                      <a:pt x="17240" y="43546"/>
                      <a:pt x="22670" y="36402"/>
                      <a:pt x="25146" y="33926"/>
                    </a:cubicBezTo>
                    <a:cubicBezTo>
                      <a:pt x="25622" y="33450"/>
                      <a:pt x="26098" y="33450"/>
                      <a:pt x="26098" y="34212"/>
                    </a:cubicBezTo>
                    <a:cubicBezTo>
                      <a:pt x="26003" y="37450"/>
                      <a:pt x="25622" y="45451"/>
                      <a:pt x="25336" y="52214"/>
                    </a:cubicBezTo>
                    <a:cubicBezTo>
                      <a:pt x="24670" y="70502"/>
                      <a:pt x="28004" y="73836"/>
                      <a:pt x="32671" y="73836"/>
                    </a:cubicBezTo>
                    <a:cubicBezTo>
                      <a:pt x="36290" y="73836"/>
                      <a:pt x="41434" y="70216"/>
                      <a:pt x="46863" y="61072"/>
                    </a:cubicBezTo>
                    <a:cubicBezTo>
                      <a:pt x="50292" y="55357"/>
                      <a:pt x="53626" y="49833"/>
                      <a:pt x="56007" y="45832"/>
                    </a:cubicBezTo>
                    <a:cubicBezTo>
                      <a:pt x="57721" y="47356"/>
                      <a:pt x="59531" y="48975"/>
                      <a:pt x="61436" y="50785"/>
                    </a:cubicBezTo>
                    <a:cubicBezTo>
                      <a:pt x="65818" y="54881"/>
                      <a:pt x="67151" y="58786"/>
                      <a:pt x="66199" y="62501"/>
                    </a:cubicBezTo>
                    <a:cubicBezTo>
                      <a:pt x="65437" y="65358"/>
                      <a:pt x="62770" y="68216"/>
                      <a:pt x="57912" y="65454"/>
                    </a:cubicBezTo>
                    <a:cubicBezTo>
                      <a:pt x="56483" y="64596"/>
                      <a:pt x="55912" y="64025"/>
                      <a:pt x="54483" y="63072"/>
                    </a:cubicBezTo>
                    <a:cubicBezTo>
                      <a:pt x="53721" y="62596"/>
                      <a:pt x="52578" y="62406"/>
                      <a:pt x="51911" y="62977"/>
                    </a:cubicBezTo>
                    <a:cubicBezTo>
                      <a:pt x="50102" y="64311"/>
                      <a:pt x="49054" y="66120"/>
                      <a:pt x="48482" y="68216"/>
                    </a:cubicBezTo>
                    <a:cubicBezTo>
                      <a:pt x="47911" y="70311"/>
                      <a:pt x="50006" y="71454"/>
                      <a:pt x="52197" y="72407"/>
                    </a:cubicBezTo>
                    <a:cubicBezTo>
                      <a:pt x="54102" y="73264"/>
                      <a:pt x="58103" y="74026"/>
                      <a:pt x="60674" y="74121"/>
                    </a:cubicBezTo>
                    <a:cubicBezTo>
                      <a:pt x="70676" y="74407"/>
                      <a:pt x="78677" y="69264"/>
                      <a:pt x="84201" y="56024"/>
                    </a:cubicBezTo>
                    <a:cubicBezTo>
                      <a:pt x="85154" y="67549"/>
                      <a:pt x="89440" y="74026"/>
                      <a:pt x="96774" y="74026"/>
                    </a:cubicBezTo>
                    <a:cubicBezTo>
                      <a:pt x="101727" y="74026"/>
                      <a:pt x="106680" y="67644"/>
                      <a:pt x="108776" y="61358"/>
                    </a:cubicBezTo>
                    <a:cubicBezTo>
                      <a:pt x="109347" y="63930"/>
                      <a:pt x="110300" y="66120"/>
                      <a:pt x="111538" y="68025"/>
                    </a:cubicBezTo>
                    <a:cubicBezTo>
                      <a:pt x="117253" y="76979"/>
                      <a:pt x="128207" y="75074"/>
                      <a:pt x="133731" y="67454"/>
                    </a:cubicBezTo>
                    <a:cubicBezTo>
                      <a:pt x="135446" y="65073"/>
                      <a:pt x="135731" y="64215"/>
                      <a:pt x="135731" y="64215"/>
                    </a:cubicBezTo>
                    <a:cubicBezTo>
                      <a:pt x="136589" y="71454"/>
                      <a:pt x="142304" y="73931"/>
                      <a:pt x="145637" y="73931"/>
                    </a:cubicBezTo>
                    <a:cubicBezTo>
                      <a:pt x="149352" y="73931"/>
                      <a:pt x="153257" y="72121"/>
                      <a:pt x="155924" y="66120"/>
                    </a:cubicBezTo>
                    <a:cubicBezTo>
                      <a:pt x="156210" y="66787"/>
                      <a:pt x="156591" y="67359"/>
                      <a:pt x="156972" y="68025"/>
                    </a:cubicBezTo>
                    <a:cubicBezTo>
                      <a:pt x="162687" y="76979"/>
                      <a:pt x="173641" y="75074"/>
                      <a:pt x="179261" y="67454"/>
                    </a:cubicBezTo>
                    <a:cubicBezTo>
                      <a:pt x="179546" y="67073"/>
                      <a:pt x="179737" y="66787"/>
                      <a:pt x="179927" y="66501"/>
                    </a:cubicBezTo>
                    <a:lnTo>
                      <a:pt x="180118" y="71264"/>
                    </a:lnTo>
                    <a:cubicBezTo>
                      <a:pt x="180118" y="71264"/>
                      <a:pt x="176975" y="74121"/>
                      <a:pt x="175069" y="75931"/>
                    </a:cubicBezTo>
                    <a:cubicBezTo>
                      <a:pt x="166497" y="83742"/>
                      <a:pt x="160020" y="89647"/>
                      <a:pt x="159544" y="96600"/>
                    </a:cubicBezTo>
                    <a:cubicBezTo>
                      <a:pt x="158972" y="105363"/>
                      <a:pt x="166116" y="108697"/>
                      <a:pt x="171545" y="109078"/>
                    </a:cubicBezTo>
                    <a:cubicBezTo>
                      <a:pt x="177260" y="109554"/>
                      <a:pt x="182213" y="106316"/>
                      <a:pt x="185261" y="101934"/>
                    </a:cubicBezTo>
                    <a:cubicBezTo>
                      <a:pt x="187928" y="98029"/>
                      <a:pt x="189643" y="89647"/>
                      <a:pt x="189548" y="81265"/>
                    </a:cubicBezTo>
                    <a:cubicBezTo>
                      <a:pt x="189452" y="77931"/>
                      <a:pt x="189452" y="73740"/>
                      <a:pt x="189357" y="69168"/>
                    </a:cubicBezTo>
                    <a:cubicBezTo>
                      <a:pt x="192310" y="65644"/>
                      <a:pt x="195739" y="61263"/>
                      <a:pt x="198882" y="56119"/>
                    </a:cubicBezTo>
                    <a:cubicBezTo>
                      <a:pt x="202311" y="50499"/>
                      <a:pt x="205931" y="42975"/>
                      <a:pt x="207740" y="37069"/>
                    </a:cubicBezTo>
                    <a:cubicBezTo>
                      <a:pt x="207740" y="37069"/>
                      <a:pt x="210884" y="37069"/>
                      <a:pt x="214313" y="36879"/>
                    </a:cubicBezTo>
                    <a:cubicBezTo>
                      <a:pt x="215360" y="36783"/>
                      <a:pt x="215741" y="37069"/>
                      <a:pt x="215456" y="37831"/>
                    </a:cubicBezTo>
                    <a:cubicBezTo>
                      <a:pt x="215265" y="38784"/>
                      <a:pt x="211169" y="54309"/>
                      <a:pt x="214884" y="64596"/>
                    </a:cubicBezTo>
                    <a:cubicBezTo>
                      <a:pt x="217361" y="71645"/>
                      <a:pt x="223076" y="73931"/>
                      <a:pt x="226409" y="73931"/>
                    </a:cubicBezTo>
                    <a:cubicBezTo>
                      <a:pt x="230314" y="73931"/>
                      <a:pt x="234125" y="70978"/>
                      <a:pt x="236125" y="66597"/>
                    </a:cubicBezTo>
                    <a:cubicBezTo>
                      <a:pt x="236411" y="67073"/>
                      <a:pt x="236601" y="67549"/>
                      <a:pt x="236887" y="68025"/>
                    </a:cubicBezTo>
                    <a:cubicBezTo>
                      <a:pt x="242602" y="76979"/>
                      <a:pt x="253556" y="75074"/>
                      <a:pt x="259080" y="67454"/>
                    </a:cubicBezTo>
                    <a:cubicBezTo>
                      <a:pt x="260318" y="65739"/>
                      <a:pt x="261080" y="64215"/>
                      <a:pt x="261080" y="64215"/>
                    </a:cubicBezTo>
                    <a:cubicBezTo>
                      <a:pt x="262319" y="71645"/>
                      <a:pt x="268129" y="74026"/>
                      <a:pt x="271463" y="74026"/>
                    </a:cubicBezTo>
                    <a:cubicBezTo>
                      <a:pt x="274892" y="74026"/>
                      <a:pt x="278225" y="72597"/>
                      <a:pt x="280892" y="66311"/>
                    </a:cubicBezTo>
                    <a:cubicBezTo>
                      <a:pt x="280988" y="69073"/>
                      <a:pt x="281178" y="71359"/>
                      <a:pt x="281464" y="72026"/>
                    </a:cubicBezTo>
                    <a:cubicBezTo>
                      <a:pt x="281654" y="72502"/>
                      <a:pt x="282607" y="72978"/>
                      <a:pt x="283369" y="73264"/>
                    </a:cubicBezTo>
                    <a:cubicBezTo>
                      <a:pt x="286512" y="74407"/>
                      <a:pt x="289751" y="73931"/>
                      <a:pt x="290989" y="73645"/>
                    </a:cubicBezTo>
                    <a:cubicBezTo>
                      <a:pt x="291846" y="73455"/>
                      <a:pt x="292513" y="72788"/>
                      <a:pt x="292513" y="71073"/>
                    </a:cubicBezTo>
                    <a:cubicBezTo>
                      <a:pt x="292703" y="66597"/>
                      <a:pt x="292608" y="58977"/>
                      <a:pt x="293942" y="53357"/>
                    </a:cubicBezTo>
                    <a:cubicBezTo>
                      <a:pt x="296228" y="43927"/>
                      <a:pt x="298323" y="40212"/>
                      <a:pt x="299371" y="38403"/>
                    </a:cubicBezTo>
                    <a:cubicBezTo>
                      <a:pt x="299942" y="37355"/>
                      <a:pt x="300609" y="37260"/>
                      <a:pt x="300609" y="38307"/>
                    </a:cubicBezTo>
                    <a:cubicBezTo>
                      <a:pt x="300704" y="40498"/>
                      <a:pt x="300800" y="46880"/>
                      <a:pt x="301657" y="55452"/>
                    </a:cubicBezTo>
                    <a:cubicBezTo>
                      <a:pt x="302324" y="61739"/>
                      <a:pt x="303181" y="65454"/>
                      <a:pt x="303848" y="66692"/>
                    </a:cubicBezTo>
                    <a:cubicBezTo>
                      <a:pt x="305753" y="70026"/>
                      <a:pt x="308134" y="70216"/>
                      <a:pt x="310039" y="70216"/>
                    </a:cubicBezTo>
                    <a:cubicBezTo>
                      <a:pt x="311277" y="70216"/>
                      <a:pt x="313849" y="69835"/>
                      <a:pt x="313563" y="67740"/>
                    </a:cubicBezTo>
                    <a:cubicBezTo>
                      <a:pt x="313468" y="66692"/>
                      <a:pt x="313658" y="60215"/>
                      <a:pt x="315944" y="50880"/>
                    </a:cubicBezTo>
                    <a:cubicBezTo>
                      <a:pt x="317468" y="44784"/>
                      <a:pt x="319850" y="39355"/>
                      <a:pt x="320802" y="37260"/>
                    </a:cubicBezTo>
                    <a:cubicBezTo>
                      <a:pt x="321183" y="36498"/>
                      <a:pt x="321278" y="37069"/>
                      <a:pt x="321278" y="37260"/>
                    </a:cubicBezTo>
                    <a:cubicBezTo>
                      <a:pt x="321088" y="41451"/>
                      <a:pt x="320707" y="55167"/>
                      <a:pt x="322326" y="62596"/>
                    </a:cubicBezTo>
                    <a:cubicBezTo>
                      <a:pt x="324612" y="72693"/>
                      <a:pt x="331280" y="73836"/>
                      <a:pt x="333661" y="73836"/>
                    </a:cubicBezTo>
                    <a:cubicBezTo>
                      <a:pt x="338614" y="73836"/>
                      <a:pt x="342710" y="70026"/>
                      <a:pt x="344043" y="60120"/>
                    </a:cubicBezTo>
                    <a:cubicBezTo>
                      <a:pt x="344043" y="57738"/>
                      <a:pt x="343567" y="55833"/>
                      <a:pt x="342138" y="55833"/>
                    </a:cubicBezTo>
                    <a:close/>
                    <a:moveTo>
                      <a:pt x="133826" y="49737"/>
                    </a:moveTo>
                    <a:cubicBezTo>
                      <a:pt x="133540" y="54976"/>
                      <a:pt x="132493" y="59358"/>
                      <a:pt x="130874" y="62596"/>
                    </a:cubicBezTo>
                    <a:cubicBezTo>
                      <a:pt x="127921" y="68406"/>
                      <a:pt x="122015" y="70216"/>
                      <a:pt x="119348" y="61834"/>
                    </a:cubicBezTo>
                    <a:cubicBezTo>
                      <a:pt x="117443" y="55833"/>
                      <a:pt x="118110" y="47547"/>
                      <a:pt x="118872" y="43165"/>
                    </a:cubicBezTo>
                    <a:cubicBezTo>
                      <a:pt x="120015" y="36593"/>
                      <a:pt x="122968" y="31926"/>
                      <a:pt x="127444" y="32307"/>
                    </a:cubicBezTo>
                    <a:cubicBezTo>
                      <a:pt x="132112" y="32783"/>
                      <a:pt x="134398" y="38784"/>
                      <a:pt x="133826" y="49737"/>
                    </a:cubicBezTo>
                    <a:close/>
                    <a:moveTo>
                      <a:pt x="179261" y="49833"/>
                    </a:moveTo>
                    <a:cubicBezTo>
                      <a:pt x="178975" y="54786"/>
                      <a:pt x="177737" y="59834"/>
                      <a:pt x="176308" y="62596"/>
                    </a:cubicBezTo>
                    <a:cubicBezTo>
                      <a:pt x="173450" y="68406"/>
                      <a:pt x="167354" y="70216"/>
                      <a:pt x="164783" y="61834"/>
                    </a:cubicBezTo>
                    <a:cubicBezTo>
                      <a:pt x="163068" y="56119"/>
                      <a:pt x="163449" y="48690"/>
                      <a:pt x="164306" y="44022"/>
                    </a:cubicBezTo>
                    <a:cubicBezTo>
                      <a:pt x="165449" y="37926"/>
                      <a:pt x="168116" y="32307"/>
                      <a:pt x="172879" y="32307"/>
                    </a:cubicBezTo>
                    <a:cubicBezTo>
                      <a:pt x="177641" y="32307"/>
                      <a:pt x="179927" y="37450"/>
                      <a:pt x="179261" y="49833"/>
                    </a:cubicBezTo>
                    <a:close/>
                    <a:moveTo>
                      <a:pt x="180499" y="83742"/>
                    </a:moveTo>
                    <a:cubicBezTo>
                      <a:pt x="180404" y="92790"/>
                      <a:pt x="178975" y="100791"/>
                      <a:pt x="175927" y="103077"/>
                    </a:cubicBezTo>
                    <a:cubicBezTo>
                      <a:pt x="171545" y="106316"/>
                      <a:pt x="165735" y="103935"/>
                      <a:pt x="166973" y="97267"/>
                    </a:cubicBezTo>
                    <a:cubicBezTo>
                      <a:pt x="168021" y="91362"/>
                      <a:pt x="173069" y="85456"/>
                      <a:pt x="180499" y="78122"/>
                    </a:cubicBezTo>
                    <a:cubicBezTo>
                      <a:pt x="180499" y="78122"/>
                      <a:pt x="180499" y="79836"/>
                      <a:pt x="180499" y="83742"/>
                    </a:cubicBezTo>
                    <a:close/>
                    <a:moveTo>
                      <a:pt x="258889" y="49833"/>
                    </a:moveTo>
                    <a:cubicBezTo>
                      <a:pt x="258604" y="55262"/>
                      <a:pt x="257461" y="59548"/>
                      <a:pt x="255937" y="62596"/>
                    </a:cubicBezTo>
                    <a:cubicBezTo>
                      <a:pt x="253079" y="68406"/>
                      <a:pt x="246983" y="70216"/>
                      <a:pt x="244507" y="61834"/>
                    </a:cubicBezTo>
                    <a:cubicBezTo>
                      <a:pt x="243078" y="57262"/>
                      <a:pt x="243078" y="49642"/>
                      <a:pt x="244031" y="43260"/>
                    </a:cubicBezTo>
                    <a:cubicBezTo>
                      <a:pt x="245078" y="36783"/>
                      <a:pt x="247936" y="31830"/>
                      <a:pt x="252603" y="32307"/>
                    </a:cubicBezTo>
                    <a:cubicBezTo>
                      <a:pt x="257270" y="32783"/>
                      <a:pt x="259461" y="38784"/>
                      <a:pt x="258889" y="49833"/>
                    </a:cubicBezTo>
                    <a:close/>
                  </a:path>
                </a:pathLst>
              </a:custGeom>
              <a:solidFill>
                <a:srgbClr val="1A1F2E"/>
              </a:solidFill>
              <a:ln w="9525" cap="flat">
                <a:noFill/>
                <a:prstDash val="solid"/>
                <a:miter/>
              </a:ln>
            </p:spPr>
            <p:txBody>
              <a:bodyPr rtlCol="0" anchor="ctr"/>
              <a:lstStyle/>
              <a:p>
                <a:endParaRPr lang="en-US"/>
              </a:p>
            </p:txBody>
          </p:sp>
        </p:grpSp>
        <p:sp>
          <p:nvSpPr>
            <p:cNvPr id="28" name="Freeform: Shape 27">
              <a:extLst>
                <a:ext uri="{FF2B5EF4-FFF2-40B4-BE49-F238E27FC236}">
                  <a16:creationId xmlns:a16="http://schemas.microsoft.com/office/drawing/2014/main" id="{A36D3207-926F-41E5-9F6D-5EF9B5E75FF1}"/>
                </a:ext>
              </a:extLst>
            </p:cNvPr>
            <p:cNvSpPr/>
            <p:nvPr userDrawn="1"/>
          </p:nvSpPr>
          <p:spPr>
            <a:xfrm>
              <a:off x="9993591" y="1116369"/>
              <a:ext cx="141271" cy="147348"/>
            </a:xfrm>
            <a:custGeom>
              <a:avLst/>
              <a:gdLst>
                <a:gd name="connsiteX0" fmla="*/ 35528 w 70866"/>
                <a:gd name="connsiteY0" fmla="*/ 0 h 73914"/>
                <a:gd name="connsiteX1" fmla="*/ 0 w 70866"/>
                <a:gd name="connsiteY1" fmla="*/ 35528 h 73914"/>
                <a:gd name="connsiteX2" fmla="*/ 12573 w 70866"/>
                <a:gd name="connsiteY2" fmla="*/ 62484 h 73914"/>
                <a:gd name="connsiteX3" fmla="*/ 13430 w 70866"/>
                <a:gd name="connsiteY3" fmla="*/ 73914 h 73914"/>
                <a:gd name="connsiteX4" fmla="*/ 23908 w 70866"/>
                <a:gd name="connsiteY4" fmla="*/ 68961 h 73914"/>
                <a:gd name="connsiteX5" fmla="*/ 35433 w 70866"/>
                <a:gd name="connsiteY5" fmla="*/ 71057 h 73914"/>
                <a:gd name="connsiteX6" fmla="*/ 70866 w 70866"/>
                <a:gd name="connsiteY6" fmla="*/ 35528 h 73914"/>
                <a:gd name="connsiteX7" fmla="*/ 35528 w 70866"/>
                <a:gd name="connsiteY7" fmla="*/ 0 h 7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6" h="73914">
                  <a:moveTo>
                    <a:pt x="35528" y="0"/>
                  </a:moveTo>
                  <a:cubicBezTo>
                    <a:pt x="15907" y="0"/>
                    <a:pt x="0" y="15907"/>
                    <a:pt x="0" y="35528"/>
                  </a:cubicBezTo>
                  <a:cubicBezTo>
                    <a:pt x="0" y="46387"/>
                    <a:pt x="4953" y="55912"/>
                    <a:pt x="12573" y="62484"/>
                  </a:cubicBezTo>
                  <a:lnTo>
                    <a:pt x="13430" y="73914"/>
                  </a:lnTo>
                  <a:lnTo>
                    <a:pt x="23908" y="68961"/>
                  </a:lnTo>
                  <a:cubicBezTo>
                    <a:pt x="27527" y="70199"/>
                    <a:pt x="31337" y="71057"/>
                    <a:pt x="35433" y="71057"/>
                  </a:cubicBezTo>
                  <a:cubicBezTo>
                    <a:pt x="55054" y="71057"/>
                    <a:pt x="70866" y="55150"/>
                    <a:pt x="70866" y="35528"/>
                  </a:cubicBezTo>
                  <a:cubicBezTo>
                    <a:pt x="70961" y="15907"/>
                    <a:pt x="55150" y="0"/>
                    <a:pt x="35528" y="0"/>
                  </a:cubicBezTo>
                  <a:close/>
                </a:path>
              </a:pathLst>
            </a:custGeom>
            <a:noFill/>
            <a:ln w="7326" cap="rnd">
              <a:solidFill>
                <a:srgbClr val="1A1F2E"/>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022CC6E-A641-4A05-8AE8-653B8081341E}"/>
                </a:ext>
              </a:extLst>
            </p:cNvPr>
            <p:cNvSpPr/>
            <p:nvPr userDrawn="1"/>
          </p:nvSpPr>
          <p:spPr>
            <a:xfrm>
              <a:off x="10025466" y="1171008"/>
              <a:ext cx="79728" cy="41114"/>
            </a:xfrm>
            <a:custGeom>
              <a:avLst/>
              <a:gdLst>
                <a:gd name="connsiteX0" fmla="*/ 39637 w 39994"/>
                <a:gd name="connsiteY0" fmla="*/ 1833 h 20624"/>
                <a:gd name="connsiteX1" fmla="*/ 36589 w 39994"/>
                <a:gd name="connsiteY1" fmla="*/ 1166 h 20624"/>
                <a:gd name="connsiteX2" fmla="*/ 26588 w 39994"/>
                <a:gd name="connsiteY2" fmla="*/ 9072 h 20624"/>
                <a:gd name="connsiteX3" fmla="*/ 15825 w 39994"/>
                <a:gd name="connsiteY3" fmla="*/ 1071 h 20624"/>
                <a:gd name="connsiteX4" fmla="*/ 15158 w 39994"/>
                <a:gd name="connsiteY4" fmla="*/ 690 h 20624"/>
                <a:gd name="connsiteX5" fmla="*/ 9348 w 39994"/>
                <a:gd name="connsiteY5" fmla="*/ 1738 h 20624"/>
                <a:gd name="connsiteX6" fmla="*/ 204 w 39994"/>
                <a:gd name="connsiteY6" fmla="*/ 16692 h 20624"/>
                <a:gd name="connsiteX7" fmla="*/ 299 w 39994"/>
                <a:gd name="connsiteY7" fmla="*/ 18502 h 20624"/>
                <a:gd name="connsiteX8" fmla="*/ 2966 w 39994"/>
                <a:gd name="connsiteY8" fmla="*/ 19073 h 20624"/>
                <a:gd name="connsiteX9" fmla="*/ 12967 w 39994"/>
                <a:gd name="connsiteY9" fmla="*/ 11072 h 20624"/>
                <a:gd name="connsiteX10" fmla="*/ 23730 w 39994"/>
                <a:gd name="connsiteY10" fmla="*/ 19454 h 20624"/>
                <a:gd name="connsiteX11" fmla="*/ 24207 w 39994"/>
                <a:gd name="connsiteY11" fmla="*/ 19835 h 20624"/>
                <a:gd name="connsiteX12" fmla="*/ 30398 w 39994"/>
                <a:gd name="connsiteY12" fmla="*/ 18883 h 20624"/>
                <a:gd name="connsiteX13" fmla="*/ 39637 w 39994"/>
                <a:gd name="connsiteY13" fmla="*/ 4024 h 20624"/>
                <a:gd name="connsiteX14" fmla="*/ 39637 w 39994"/>
                <a:gd name="connsiteY14" fmla="*/ 1833 h 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94" h="20624">
                  <a:moveTo>
                    <a:pt x="39637" y="1833"/>
                  </a:moveTo>
                  <a:cubicBezTo>
                    <a:pt x="38970" y="785"/>
                    <a:pt x="37637" y="499"/>
                    <a:pt x="36589" y="1166"/>
                  </a:cubicBezTo>
                  <a:cubicBezTo>
                    <a:pt x="32874" y="3452"/>
                    <a:pt x="29731" y="6214"/>
                    <a:pt x="26588" y="9072"/>
                  </a:cubicBezTo>
                  <a:cubicBezTo>
                    <a:pt x="23159" y="6214"/>
                    <a:pt x="19539" y="3547"/>
                    <a:pt x="15825" y="1071"/>
                  </a:cubicBezTo>
                  <a:lnTo>
                    <a:pt x="15158" y="690"/>
                  </a:lnTo>
                  <a:cubicBezTo>
                    <a:pt x="13253" y="-548"/>
                    <a:pt x="10681" y="-72"/>
                    <a:pt x="9348" y="1738"/>
                  </a:cubicBezTo>
                  <a:cubicBezTo>
                    <a:pt x="5919" y="6405"/>
                    <a:pt x="2680" y="11167"/>
                    <a:pt x="204" y="16692"/>
                  </a:cubicBezTo>
                  <a:cubicBezTo>
                    <a:pt x="-82" y="17263"/>
                    <a:pt x="-82" y="17930"/>
                    <a:pt x="299" y="18502"/>
                  </a:cubicBezTo>
                  <a:cubicBezTo>
                    <a:pt x="870" y="19359"/>
                    <a:pt x="2109" y="19645"/>
                    <a:pt x="2966" y="19073"/>
                  </a:cubicBezTo>
                  <a:cubicBezTo>
                    <a:pt x="6681" y="16692"/>
                    <a:pt x="9919" y="13930"/>
                    <a:pt x="12967" y="11072"/>
                  </a:cubicBezTo>
                  <a:cubicBezTo>
                    <a:pt x="16396" y="14025"/>
                    <a:pt x="20016" y="16882"/>
                    <a:pt x="23730" y="19454"/>
                  </a:cubicBezTo>
                  <a:lnTo>
                    <a:pt x="24207" y="19835"/>
                  </a:lnTo>
                  <a:cubicBezTo>
                    <a:pt x="26207" y="21169"/>
                    <a:pt x="28969" y="20788"/>
                    <a:pt x="30398" y="18883"/>
                  </a:cubicBezTo>
                  <a:cubicBezTo>
                    <a:pt x="33922" y="14311"/>
                    <a:pt x="37161" y="9453"/>
                    <a:pt x="39637" y="4024"/>
                  </a:cubicBezTo>
                  <a:cubicBezTo>
                    <a:pt x="40113" y="3262"/>
                    <a:pt x="40113" y="2500"/>
                    <a:pt x="39637" y="1833"/>
                  </a:cubicBezTo>
                  <a:close/>
                </a:path>
              </a:pathLst>
            </a:custGeom>
            <a:solidFill>
              <a:srgbClr val="1A1F2E"/>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50610E6-9078-4B34-91A3-006CA536E8F6}"/>
                </a:ext>
              </a:extLst>
            </p:cNvPr>
            <p:cNvSpPr/>
            <p:nvPr userDrawn="1"/>
          </p:nvSpPr>
          <p:spPr>
            <a:xfrm>
              <a:off x="10015049" y="855846"/>
              <a:ext cx="165766" cy="64184"/>
            </a:xfrm>
            <a:custGeom>
              <a:avLst/>
              <a:gdLst>
                <a:gd name="connsiteX0" fmla="*/ 83153 w 83153"/>
                <a:gd name="connsiteY0" fmla="*/ 16100 h 32197"/>
                <a:gd name="connsiteX1" fmla="*/ 78105 w 83153"/>
                <a:gd name="connsiteY1" fmla="*/ 22006 h 32197"/>
                <a:gd name="connsiteX2" fmla="*/ 78105 w 83153"/>
                <a:gd name="connsiteY2" fmla="*/ 10099 h 32197"/>
                <a:gd name="connsiteX3" fmla="*/ 83153 w 83153"/>
                <a:gd name="connsiteY3" fmla="*/ 16100 h 32197"/>
                <a:gd name="connsiteX4" fmla="*/ 76390 w 83153"/>
                <a:gd name="connsiteY4" fmla="*/ 5051 h 32197"/>
                <a:gd name="connsiteX5" fmla="*/ 76390 w 83153"/>
                <a:gd name="connsiteY5" fmla="*/ 27149 h 32197"/>
                <a:gd name="connsiteX6" fmla="*/ 76390 w 83153"/>
                <a:gd name="connsiteY6" fmla="*/ 27149 h 32197"/>
                <a:gd name="connsiteX7" fmla="*/ 71247 w 83153"/>
                <a:gd name="connsiteY7" fmla="*/ 32197 h 32197"/>
                <a:gd name="connsiteX8" fmla="*/ 5048 w 83153"/>
                <a:gd name="connsiteY8" fmla="*/ 32197 h 32197"/>
                <a:gd name="connsiteX9" fmla="*/ 0 w 83153"/>
                <a:gd name="connsiteY9" fmla="*/ 27149 h 32197"/>
                <a:gd name="connsiteX10" fmla="*/ 0 w 83153"/>
                <a:gd name="connsiteY10" fmla="*/ 27149 h 32197"/>
                <a:gd name="connsiteX11" fmla="*/ 0 w 83153"/>
                <a:gd name="connsiteY11" fmla="*/ 5051 h 32197"/>
                <a:gd name="connsiteX12" fmla="*/ 5048 w 83153"/>
                <a:gd name="connsiteY12" fmla="*/ 3 h 32197"/>
                <a:gd name="connsiteX13" fmla="*/ 71247 w 83153"/>
                <a:gd name="connsiteY13" fmla="*/ 3 h 32197"/>
                <a:gd name="connsiteX14" fmla="*/ 76390 w 83153"/>
                <a:gd name="connsiteY14" fmla="*/ 5051 h 32197"/>
                <a:gd name="connsiteX15" fmla="*/ 5048 w 83153"/>
                <a:gd name="connsiteY15" fmla="*/ 1622 h 32197"/>
                <a:gd name="connsiteX16" fmla="*/ 1714 w 83153"/>
                <a:gd name="connsiteY16" fmla="*/ 5051 h 32197"/>
                <a:gd name="connsiteX17" fmla="*/ 1714 w 83153"/>
                <a:gd name="connsiteY17" fmla="*/ 27149 h 32197"/>
                <a:gd name="connsiteX18" fmla="*/ 5048 w 83153"/>
                <a:gd name="connsiteY18" fmla="*/ 30578 h 32197"/>
                <a:gd name="connsiteX19" fmla="*/ 71247 w 83153"/>
                <a:gd name="connsiteY19" fmla="*/ 30578 h 32197"/>
                <a:gd name="connsiteX20" fmla="*/ 74676 w 83153"/>
                <a:gd name="connsiteY20" fmla="*/ 27149 h 32197"/>
                <a:gd name="connsiteX21" fmla="*/ 74676 w 83153"/>
                <a:gd name="connsiteY21" fmla="*/ 5051 h 32197"/>
                <a:gd name="connsiteX22" fmla="*/ 71247 w 83153"/>
                <a:gd name="connsiteY22" fmla="*/ 1622 h 32197"/>
                <a:gd name="connsiteX23" fmla="*/ 5048 w 83153"/>
                <a:gd name="connsiteY23" fmla="*/ 1622 h 32197"/>
                <a:gd name="connsiteX24" fmla="*/ 3429 w 83153"/>
                <a:gd name="connsiteY24" fmla="*/ 5051 h 32197"/>
                <a:gd name="connsiteX25" fmla="*/ 3429 w 83153"/>
                <a:gd name="connsiteY25" fmla="*/ 27149 h 32197"/>
                <a:gd name="connsiteX26" fmla="*/ 5143 w 83153"/>
                <a:gd name="connsiteY26" fmla="*/ 28864 h 32197"/>
                <a:gd name="connsiteX27" fmla="*/ 45529 w 83153"/>
                <a:gd name="connsiteY27" fmla="*/ 28864 h 32197"/>
                <a:gd name="connsiteX28" fmla="*/ 47244 w 83153"/>
                <a:gd name="connsiteY28" fmla="*/ 27149 h 32197"/>
                <a:gd name="connsiteX29" fmla="*/ 47244 w 83153"/>
                <a:gd name="connsiteY29" fmla="*/ 5051 h 32197"/>
                <a:gd name="connsiteX30" fmla="*/ 45529 w 83153"/>
                <a:gd name="connsiteY30" fmla="*/ 3337 h 32197"/>
                <a:gd name="connsiteX31" fmla="*/ 5143 w 83153"/>
                <a:gd name="connsiteY31" fmla="*/ 3337 h 32197"/>
                <a:gd name="connsiteX32" fmla="*/ 3429 w 83153"/>
                <a:gd name="connsiteY32" fmla="*/ 5051 h 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3153" h="32197">
                  <a:moveTo>
                    <a:pt x="83153" y="16100"/>
                  </a:moveTo>
                  <a:cubicBezTo>
                    <a:pt x="83153" y="19339"/>
                    <a:pt x="81343" y="22006"/>
                    <a:pt x="78105" y="22006"/>
                  </a:cubicBezTo>
                  <a:lnTo>
                    <a:pt x="78105" y="10099"/>
                  </a:lnTo>
                  <a:cubicBezTo>
                    <a:pt x="81343" y="10099"/>
                    <a:pt x="83153" y="12766"/>
                    <a:pt x="83153" y="16100"/>
                  </a:cubicBezTo>
                  <a:close/>
                  <a:moveTo>
                    <a:pt x="76390" y="5051"/>
                  </a:moveTo>
                  <a:lnTo>
                    <a:pt x="76390" y="27149"/>
                  </a:lnTo>
                  <a:lnTo>
                    <a:pt x="76390" y="27149"/>
                  </a:lnTo>
                  <a:cubicBezTo>
                    <a:pt x="76390" y="29911"/>
                    <a:pt x="74104" y="32197"/>
                    <a:pt x="71247" y="32197"/>
                  </a:cubicBezTo>
                  <a:lnTo>
                    <a:pt x="5048" y="32197"/>
                  </a:lnTo>
                  <a:cubicBezTo>
                    <a:pt x="2286" y="32197"/>
                    <a:pt x="0" y="29911"/>
                    <a:pt x="0" y="27149"/>
                  </a:cubicBezTo>
                  <a:lnTo>
                    <a:pt x="0" y="27149"/>
                  </a:lnTo>
                  <a:lnTo>
                    <a:pt x="0" y="5051"/>
                  </a:lnTo>
                  <a:cubicBezTo>
                    <a:pt x="0" y="2194"/>
                    <a:pt x="2286" y="3"/>
                    <a:pt x="5048" y="3"/>
                  </a:cubicBezTo>
                  <a:lnTo>
                    <a:pt x="71247" y="3"/>
                  </a:lnTo>
                  <a:cubicBezTo>
                    <a:pt x="74104" y="-92"/>
                    <a:pt x="76390" y="2194"/>
                    <a:pt x="76390" y="5051"/>
                  </a:cubicBezTo>
                  <a:close/>
                  <a:moveTo>
                    <a:pt x="5048" y="1622"/>
                  </a:moveTo>
                  <a:cubicBezTo>
                    <a:pt x="3143" y="1622"/>
                    <a:pt x="1714" y="3146"/>
                    <a:pt x="1714" y="5051"/>
                  </a:cubicBezTo>
                  <a:lnTo>
                    <a:pt x="1714" y="27149"/>
                  </a:lnTo>
                  <a:cubicBezTo>
                    <a:pt x="1714" y="29054"/>
                    <a:pt x="3238" y="30578"/>
                    <a:pt x="5048" y="30578"/>
                  </a:cubicBezTo>
                  <a:lnTo>
                    <a:pt x="71247" y="30578"/>
                  </a:lnTo>
                  <a:cubicBezTo>
                    <a:pt x="73152" y="30578"/>
                    <a:pt x="74676" y="29054"/>
                    <a:pt x="74676" y="27149"/>
                  </a:cubicBezTo>
                  <a:lnTo>
                    <a:pt x="74676" y="5051"/>
                  </a:lnTo>
                  <a:cubicBezTo>
                    <a:pt x="74676" y="3146"/>
                    <a:pt x="73152" y="1622"/>
                    <a:pt x="71247" y="1622"/>
                  </a:cubicBezTo>
                  <a:lnTo>
                    <a:pt x="5048" y="1622"/>
                  </a:lnTo>
                  <a:close/>
                  <a:moveTo>
                    <a:pt x="3429" y="5051"/>
                  </a:moveTo>
                  <a:lnTo>
                    <a:pt x="3429" y="27149"/>
                  </a:lnTo>
                  <a:cubicBezTo>
                    <a:pt x="3429" y="28102"/>
                    <a:pt x="4191" y="28864"/>
                    <a:pt x="5143" y="28864"/>
                  </a:cubicBezTo>
                  <a:lnTo>
                    <a:pt x="45529" y="28864"/>
                  </a:lnTo>
                  <a:cubicBezTo>
                    <a:pt x="46482" y="28864"/>
                    <a:pt x="47244" y="28102"/>
                    <a:pt x="47244" y="27149"/>
                  </a:cubicBezTo>
                  <a:lnTo>
                    <a:pt x="47244" y="5051"/>
                  </a:lnTo>
                  <a:cubicBezTo>
                    <a:pt x="47244" y="4099"/>
                    <a:pt x="46482" y="3337"/>
                    <a:pt x="45529" y="3337"/>
                  </a:cubicBezTo>
                  <a:lnTo>
                    <a:pt x="5143" y="3337"/>
                  </a:lnTo>
                  <a:cubicBezTo>
                    <a:pt x="4191" y="3337"/>
                    <a:pt x="3429" y="4099"/>
                    <a:pt x="3429" y="5051"/>
                  </a:cubicBezTo>
                  <a:close/>
                </a:path>
              </a:pathLst>
            </a:custGeom>
            <a:solidFill>
              <a:srgbClr val="1A1F2E"/>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851FBA7-BA01-45D9-AE0A-5DAB83C5D5FF}"/>
                </a:ext>
              </a:extLst>
            </p:cNvPr>
            <p:cNvSpPr/>
            <p:nvPr userDrawn="1"/>
          </p:nvSpPr>
          <p:spPr>
            <a:xfrm>
              <a:off x="9897893" y="855663"/>
              <a:ext cx="81078" cy="60951"/>
            </a:xfrm>
            <a:custGeom>
              <a:avLst/>
              <a:gdLst>
                <a:gd name="connsiteX0" fmla="*/ 20288 w 40671"/>
                <a:gd name="connsiteY0" fmla="*/ 0 h 30575"/>
                <a:gd name="connsiteX1" fmla="*/ 40672 w 40671"/>
                <a:gd name="connsiteY1" fmla="*/ 7906 h 30575"/>
                <a:gd name="connsiteX2" fmla="*/ 37910 w 40671"/>
                <a:gd name="connsiteY2" fmla="*/ 10954 h 30575"/>
                <a:gd name="connsiteX3" fmla="*/ 20288 w 40671"/>
                <a:gd name="connsiteY3" fmla="*/ 4477 h 30575"/>
                <a:gd name="connsiteX4" fmla="*/ 2667 w 40671"/>
                <a:gd name="connsiteY4" fmla="*/ 10954 h 30575"/>
                <a:gd name="connsiteX5" fmla="*/ 0 w 40671"/>
                <a:gd name="connsiteY5" fmla="*/ 7906 h 30575"/>
                <a:gd name="connsiteX6" fmla="*/ 20288 w 40671"/>
                <a:gd name="connsiteY6" fmla="*/ 0 h 30575"/>
                <a:gd name="connsiteX7" fmla="*/ 20288 w 40671"/>
                <a:gd name="connsiteY7" fmla="*/ 10573 h 30575"/>
                <a:gd name="connsiteX8" fmla="*/ 33814 w 40671"/>
                <a:gd name="connsiteY8" fmla="*/ 15621 h 30575"/>
                <a:gd name="connsiteX9" fmla="*/ 30861 w 40671"/>
                <a:gd name="connsiteY9" fmla="*/ 18860 h 30575"/>
                <a:gd name="connsiteX10" fmla="*/ 20288 w 40671"/>
                <a:gd name="connsiteY10" fmla="*/ 15145 h 30575"/>
                <a:gd name="connsiteX11" fmla="*/ 9716 w 40671"/>
                <a:gd name="connsiteY11" fmla="*/ 18860 h 30575"/>
                <a:gd name="connsiteX12" fmla="*/ 6858 w 40671"/>
                <a:gd name="connsiteY12" fmla="*/ 15621 h 30575"/>
                <a:gd name="connsiteX13" fmla="*/ 20288 w 40671"/>
                <a:gd name="connsiteY13" fmla="*/ 10573 h 30575"/>
                <a:gd name="connsiteX14" fmla="*/ 20288 w 40671"/>
                <a:gd name="connsiteY14" fmla="*/ 20955 h 30575"/>
                <a:gd name="connsiteX15" fmla="*/ 26860 w 40671"/>
                <a:gd name="connsiteY15" fmla="*/ 23336 h 30575"/>
                <a:gd name="connsiteX16" fmla="*/ 20288 w 40671"/>
                <a:gd name="connsiteY16" fmla="*/ 30575 h 30575"/>
                <a:gd name="connsiteX17" fmla="*/ 13716 w 40671"/>
                <a:gd name="connsiteY17" fmla="*/ 23336 h 30575"/>
                <a:gd name="connsiteX18" fmla="*/ 20288 w 40671"/>
                <a:gd name="connsiteY18" fmla="*/ 20955 h 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71" h="30575">
                  <a:moveTo>
                    <a:pt x="20288" y="0"/>
                  </a:moveTo>
                  <a:cubicBezTo>
                    <a:pt x="27432" y="0"/>
                    <a:pt x="34671" y="2762"/>
                    <a:pt x="40672" y="7906"/>
                  </a:cubicBezTo>
                  <a:lnTo>
                    <a:pt x="37910" y="10954"/>
                  </a:lnTo>
                  <a:cubicBezTo>
                    <a:pt x="32956" y="6763"/>
                    <a:pt x="26670" y="4477"/>
                    <a:pt x="20288" y="4477"/>
                  </a:cubicBezTo>
                  <a:cubicBezTo>
                    <a:pt x="13811" y="4477"/>
                    <a:pt x="7620" y="6763"/>
                    <a:pt x="2667" y="10954"/>
                  </a:cubicBezTo>
                  <a:lnTo>
                    <a:pt x="0" y="7906"/>
                  </a:lnTo>
                  <a:cubicBezTo>
                    <a:pt x="5906" y="2858"/>
                    <a:pt x="13145" y="0"/>
                    <a:pt x="20288" y="0"/>
                  </a:cubicBezTo>
                  <a:close/>
                  <a:moveTo>
                    <a:pt x="20288" y="10573"/>
                  </a:moveTo>
                  <a:cubicBezTo>
                    <a:pt x="25146" y="10573"/>
                    <a:pt x="29908" y="12383"/>
                    <a:pt x="33814" y="15621"/>
                  </a:cubicBezTo>
                  <a:lnTo>
                    <a:pt x="30861" y="18860"/>
                  </a:lnTo>
                  <a:cubicBezTo>
                    <a:pt x="27908" y="16478"/>
                    <a:pt x="24098" y="15145"/>
                    <a:pt x="20288" y="15145"/>
                  </a:cubicBezTo>
                  <a:cubicBezTo>
                    <a:pt x="16478" y="15145"/>
                    <a:pt x="12668" y="16478"/>
                    <a:pt x="9716" y="18860"/>
                  </a:cubicBezTo>
                  <a:lnTo>
                    <a:pt x="6858" y="15621"/>
                  </a:lnTo>
                  <a:cubicBezTo>
                    <a:pt x="10668" y="12383"/>
                    <a:pt x="15431" y="10573"/>
                    <a:pt x="20288" y="10573"/>
                  </a:cubicBezTo>
                  <a:close/>
                  <a:moveTo>
                    <a:pt x="20288" y="20955"/>
                  </a:moveTo>
                  <a:cubicBezTo>
                    <a:pt x="22574" y="20955"/>
                    <a:pt x="24860" y="21812"/>
                    <a:pt x="26860" y="23336"/>
                  </a:cubicBezTo>
                  <a:lnTo>
                    <a:pt x="20288" y="30575"/>
                  </a:lnTo>
                  <a:lnTo>
                    <a:pt x="13716" y="23336"/>
                  </a:lnTo>
                  <a:cubicBezTo>
                    <a:pt x="15716" y="21812"/>
                    <a:pt x="18002" y="20955"/>
                    <a:pt x="20288" y="20955"/>
                  </a:cubicBezTo>
                  <a:close/>
                </a:path>
              </a:pathLst>
            </a:custGeom>
            <a:solidFill>
              <a:srgbClr val="1A1F2E"/>
            </a:solidFill>
            <a:ln w="9525" cap="flat">
              <a:noFill/>
              <a:prstDash val="solid"/>
              <a:miter/>
            </a:ln>
          </p:spPr>
          <p:txBody>
            <a:bodyPr rtlCol="0" anchor="ctr"/>
            <a:lstStyle/>
            <a:p>
              <a:endParaRPr lang="en-US"/>
            </a:p>
          </p:txBody>
        </p:sp>
        <p:grpSp>
          <p:nvGrpSpPr>
            <p:cNvPr id="36" name="Graphic 4">
              <a:extLst>
                <a:ext uri="{FF2B5EF4-FFF2-40B4-BE49-F238E27FC236}">
                  <a16:creationId xmlns:a16="http://schemas.microsoft.com/office/drawing/2014/main" id="{751AAD7F-2C82-416F-95D5-D85DE01767AF}"/>
                </a:ext>
              </a:extLst>
            </p:cNvPr>
            <p:cNvGrpSpPr/>
            <p:nvPr userDrawn="1"/>
          </p:nvGrpSpPr>
          <p:grpSpPr>
            <a:xfrm>
              <a:off x="9772236" y="855651"/>
              <a:ext cx="74380" cy="61244"/>
              <a:chOff x="6476999" y="2075827"/>
              <a:chExt cx="37312" cy="30721"/>
            </a:xfrm>
            <a:solidFill>
              <a:srgbClr val="1A1F2E"/>
            </a:solidFill>
          </p:grpSpPr>
          <p:sp>
            <p:nvSpPr>
              <p:cNvPr id="37" name="Freeform: Shape 36">
                <a:extLst>
                  <a:ext uri="{FF2B5EF4-FFF2-40B4-BE49-F238E27FC236}">
                    <a16:creationId xmlns:a16="http://schemas.microsoft.com/office/drawing/2014/main" id="{0D29B1C0-8DA9-4A2B-BCD2-B7F21624DA9B}"/>
                  </a:ext>
                </a:extLst>
              </p:cNvPr>
              <p:cNvSpPr/>
              <p:nvPr/>
            </p:nvSpPr>
            <p:spPr>
              <a:xfrm>
                <a:off x="6508787" y="2075827"/>
                <a:ext cx="5524" cy="30574"/>
              </a:xfrm>
              <a:custGeom>
                <a:avLst/>
                <a:gdLst>
                  <a:gd name="connsiteX0" fmla="*/ 0 w 5524"/>
                  <a:gd name="connsiteY0" fmla="*/ 0 h 30575"/>
                  <a:gd name="connsiteX1" fmla="*/ 5525 w 5524"/>
                  <a:gd name="connsiteY1" fmla="*/ 0 h 30575"/>
                  <a:gd name="connsiteX2" fmla="*/ 5525 w 5524"/>
                  <a:gd name="connsiteY2" fmla="*/ 30575 h 30575"/>
                  <a:gd name="connsiteX3" fmla="*/ 0 w 5524"/>
                  <a:gd name="connsiteY3" fmla="*/ 30575 h 30575"/>
                </a:gdLst>
                <a:ahLst/>
                <a:cxnLst>
                  <a:cxn ang="0">
                    <a:pos x="connsiteX0" y="connsiteY0"/>
                  </a:cxn>
                  <a:cxn ang="0">
                    <a:pos x="connsiteX1" y="connsiteY1"/>
                  </a:cxn>
                  <a:cxn ang="0">
                    <a:pos x="connsiteX2" y="connsiteY2"/>
                  </a:cxn>
                  <a:cxn ang="0">
                    <a:pos x="connsiteX3" y="connsiteY3"/>
                  </a:cxn>
                </a:cxnLst>
                <a:rect l="l" t="t" r="r" b="b"/>
                <a:pathLst>
                  <a:path w="5524" h="30575">
                    <a:moveTo>
                      <a:pt x="0" y="0"/>
                    </a:moveTo>
                    <a:lnTo>
                      <a:pt x="5525" y="0"/>
                    </a:lnTo>
                    <a:lnTo>
                      <a:pt x="5525" y="30575"/>
                    </a:lnTo>
                    <a:lnTo>
                      <a:pt x="0" y="30575"/>
                    </a:lnTo>
                    <a:close/>
                  </a:path>
                </a:pathLst>
              </a:custGeom>
              <a:solidFill>
                <a:srgbClr val="1A1F2E"/>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2FF1063-9FCE-429A-B0DA-4CD9FF423B11}"/>
                  </a:ext>
                </a:extLst>
              </p:cNvPr>
              <p:cNvSpPr/>
              <p:nvPr/>
            </p:nvSpPr>
            <p:spPr>
              <a:xfrm>
                <a:off x="6498241" y="2083562"/>
                <a:ext cx="5524" cy="22860"/>
              </a:xfrm>
              <a:custGeom>
                <a:avLst/>
                <a:gdLst>
                  <a:gd name="connsiteX0" fmla="*/ 0 w 5524"/>
                  <a:gd name="connsiteY0" fmla="*/ 0 h 22860"/>
                  <a:gd name="connsiteX1" fmla="*/ 5525 w 5524"/>
                  <a:gd name="connsiteY1" fmla="*/ 0 h 22860"/>
                  <a:gd name="connsiteX2" fmla="*/ 5525 w 5524"/>
                  <a:gd name="connsiteY2" fmla="*/ 22860 h 22860"/>
                  <a:gd name="connsiteX3" fmla="*/ 0 w 5524"/>
                  <a:gd name="connsiteY3" fmla="*/ 22860 h 22860"/>
                </a:gdLst>
                <a:ahLst/>
                <a:cxnLst>
                  <a:cxn ang="0">
                    <a:pos x="connsiteX0" y="connsiteY0"/>
                  </a:cxn>
                  <a:cxn ang="0">
                    <a:pos x="connsiteX1" y="connsiteY1"/>
                  </a:cxn>
                  <a:cxn ang="0">
                    <a:pos x="connsiteX2" y="connsiteY2"/>
                  </a:cxn>
                  <a:cxn ang="0">
                    <a:pos x="connsiteX3" y="connsiteY3"/>
                  </a:cxn>
                </a:cxnLst>
                <a:rect l="l" t="t" r="r" b="b"/>
                <a:pathLst>
                  <a:path w="5524" h="22860">
                    <a:moveTo>
                      <a:pt x="0" y="0"/>
                    </a:moveTo>
                    <a:lnTo>
                      <a:pt x="5525" y="0"/>
                    </a:lnTo>
                    <a:lnTo>
                      <a:pt x="5525" y="22860"/>
                    </a:lnTo>
                    <a:lnTo>
                      <a:pt x="0" y="22860"/>
                    </a:lnTo>
                    <a:close/>
                  </a:path>
                </a:pathLst>
              </a:custGeom>
              <a:solidFill>
                <a:srgbClr val="1A1F2E"/>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548C74C-DCE9-45CD-AFED-1A785989431B}"/>
                  </a:ext>
                </a:extLst>
              </p:cNvPr>
              <p:cNvSpPr/>
              <p:nvPr/>
            </p:nvSpPr>
            <p:spPr>
              <a:xfrm>
                <a:off x="6487667" y="2091375"/>
                <a:ext cx="5524" cy="15144"/>
              </a:xfrm>
              <a:custGeom>
                <a:avLst/>
                <a:gdLst>
                  <a:gd name="connsiteX0" fmla="*/ 0 w 5524"/>
                  <a:gd name="connsiteY0" fmla="*/ 0 h 15144"/>
                  <a:gd name="connsiteX1" fmla="*/ 5525 w 5524"/>
                  <a:gd name="connsiteY1" fmla="*/ 0 h 15144"/>
                  <a:gd name="connsiteX2" fmla="*/ 5525 w 5524"/>
                  <a:gd name="connsiteY2" fmla="*/ 15145 h 15144"/>
                  <a:gd name="connsiteX3" fmla="*/ 0 w 5524"/>
                  <a:gd name="connsiteY3" fmla="*/ 15145 h 15144"/>
                </a:gdLst>
                <a:ahLst/>
                <a:cxnLst>
                  <a:cxn ang="0">
                    <a:pos x="connsiteX0" y="connsiteY0"/>
                  </a:cxn>
                  <a:cxn ang="0">
                    <a:pos x="connsiteX1" y="connsiteY1"/>
                  </a:cxn>
                  <a:cxn ang="0">
                    <a:pos x="connsiteX2" y="connsiteY2"/>
                  </a:cxn>
                  <a:cxn ang="0">
                    <a:pos x="connsiteX3" y="connsiteY3"/>
                  </a:cxn>
                </a:cxnLst>
                <a:rect l="l" t="t" r="r" b="b"/>
                <a:pathLst>
                  <a:path w="5524" h="15144">
                    <a:moveTo>
                      <a:pt x="0" y="0"/>
                    </a:moveTo>
                    <a:lnTo>
                      <a:pt x="5525" y="0"/>
                    </a:lnTo>
                    <a:lnTo>
                      <a:pt x="5525" y="15145"/>
                    </a:lnTo>
                    <a:lnTo>
                      <a:pt x="0" y="15145"/>
                    </a:lnTo>
                    <a:close/>
                  </a:path>
                </a:pathLst>
              </a:custGeom>
              <a:solidFill>
                <a:srgbClr val="1A1F2E"/>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544B248-9A2F-4420-B207-9F963DE14036}"/>
                  </a:ext>
                </a:extLst>
              </p:cNvPr>
              <p:cNvSpPr/>
              <p:nvPr/>
            </p:nvSpPr>
            <p:spPr>
              <a:xfrm>
                <a:off x="6476999" y="2099119"/>
                <a:ext cx="5524" cy="7429"/>
              </a:xfrm>
              <a:custGeom>
                <a:avLst/>
                <a:gdLst>
                  <a:gd name="connsiteX0" fmla="*/ 0 w 5524"/>
                  <a:gd name="connsiteY0" fmla="*/ 0 h 7429"/>
                  <a:gd name="connsiteX1" fmla="*/ 5525 w 5524"/>
                  <a:gd name="connsiteY1" fmla="*/ 0 h 7429"/>
                  <a:gd name="connsiteX2" fmla="*/ 5525 w 5524"/>
                  <a:gd name="connsiteY2" fmla="*/ 7429 h 7429"/>
                  <a:gd name="connsiteX3" fmla="*/ 0 w 5524"/>
                  <a:gd name="connsiteY3" fmla="*/ 7429 h 7429"/>
                </a:gdLst>
                <a:ahLst/>
                <a:cxnLst>
                  <a:cxn ang="0">
                    <a:pos x="connsiteX0" y="connsiteY0"/>
                  </a:cxn>
                  <a:cxn ang="0">
                    <a:pos x="connsiteX1" y="connsiteY1"/>
                  </a:cxn>
                  <a:cxn ang="0">
                    <a:pos x="connsiteX2" y="connsiteY2"/>
                  </a:cxn>
                  <a:cxn ang="0">
                    <a:pos x="connsiteX3" y="connsiteY3"/>
                  </a:cxn>
                </a:cxnLst>
                <a:rect l="l" t="t" r="r" b="b"/>
                <a:pathLst>
                  <a:path w="5524" h="7429">
                    <a:moveTo>
                      <a:pt x="0" y="0"/>
                    </a:moveTo>
                    <a:lnTo>
                      <a:pt x="5525" y="0"/>
                    </a:lnTo>
                    <a:lnTo>
                      <a:pt x="5525" y="7429"/>
                    </a:lnTo>
                    <a:lnTo>
                      <a:pt x="0" y="7429"/>
                    </a:lnTo>
                    <a:close/>
                  </a:path>
                </a:pathLst>
              </a:custGeom>
              <a:solidFill>
                <a:srgbClr val="1A1F2E"/>
              </a:solidFill>
              <a:ln w="9525" cap="flat">
                <a:noFill/>
                <a:prstDash val="solid"/>
                <a:miter/>
              </a:ln>
            </p:spPr>
            <p:txBody>
              <a:bodyPr rtlCol="0" anchor="ctr"/>
              <a:lstStyle/>
              <a:p>
                <a:endParaRPr lang="en-US"/>
              </a:p>
            </p:txBody>
          </p:sp>
        </p:grpSp>
        <p:sp>
          <p:nvSpPr>
            <p:cNvPr id="41" name="TextBox 40">
              <a:extLst>
                <a:ext uri="{FF2B5EF4-FFF2-40B4-BE49-F238E27FC236}">
                  <a16:creationId xmlns:a16="http://schemas.microsoft.com/office/drawing/2014/main" id="{954A0E68-BFB3-41D0-85AF-7390DD521039}"/>
                </a:ext>
              </a:extLst>
            </p:cNvPr>
            <p:cNvSpPr txBox="1"/>
            <p:nvPr userDrawn="1"/>
          </p:nvSpPr>
          <p:spPr>
            <a:xfrm>
              <a:off x="7749352" y="807248"/>
              <a:ext cx="318252" cy="291154"/>
            </a:xfrm>
            <a:prstGeom prst="rect">
              <a:avLst/>
            </a:prstGeom>
            <a:noFill/>
          </p:spPr>
          <p:txBody>
            <a:bodyPr wrap="square" rtlCol="0">
              <a:spAutoFit/>
            </a:bodyPr>
            <a:lstStyle/>
            <a:p>
              <a:pPr algn="l"/>
              <a:r>
                <a:rPr lang="en-US" sz="272" spc="0" baseline="0">
                  <a:solidFill>
                    <a:srgbClr val="1A1F2E"/>
                  </a:solidFill>
                  <a:latin typeface="+mj-lt"/>
                  <a:cs typeface="Arial"/>
                  <a:sym typeface="Arial"/>
                  <a:rtl val="0"/>
                </a:rPr>
                <a:t>19:21</a:t>
              </a:r>
            </a:p>
          </p:txBody>
        </p:sp>
        <p:grpSp>
          <p:nvGrpSpPr>
            <p:cNvPr id="42" name="Graphic 4">
              <a:extLst>
                <a:ext uri="{FF2B5EF4-FFF2-40B4-BE49-F238E27FC236}">
                  <a16:creationId xmlns:a16="http://schemas.microsoft.com/office/drawing/2014/main" id="{64187727-E21F-4F6A-A276-6751E5E0FBFB}"/>
                </a:ext>
              </a:extLst>
            </p:cNvPr>
            <p:cNvGrpSpPr/>
            <p:nvPr userDrawn="1"/>
          </p:nvGrpSpPr>
          <p:grpSpPr>
            <a:xfrm>
              <a:off x="8037759" y="856259"/>
              <a:ext cx="58672" cy="60761"/>
              <a:chOff x="5606861" y="2076211"/>
              <a:chExt cx="29432" cy="30480"/>
            </a:xfrm>
          </p:grpSpPr>
          <p:sp>
            <p:nvSpPr>
              <p:cNvPr id="43" name="Freeform: Shape 42">
                <a:extLst>
                  <a:ext uri="{FF2B5EF4-FFF2-40B4-BE49-F238E27FC236}">
                    <a16:creationId xmlns:a16="http://schemas.microsoft.com/office/drawing/2014/main" id="{87B39E13-BFBA-40E8-8DF7-3636FBFBA7DC}"/>
                  </a:ext>
                </a:extLst>
              </p:cNvPr>
              <p:cNvSpPr/>
              <p:nvPr/>
            </p:nvSpPr>
            <p:spPr>
              <a:xfrm>
                <a:off x="5606861" y="2076211"/>
                <a:ext cx="29432" cy="30480"/>
              </a:xfrm>
              <a:custGeom>
                <a:avLst/>
                <a:gdLst>
                  <a:gd name="connsiteX0" fmla="*/ 6382 w 29432"/>
                  <a:gd name="connsiteY0" fmla="*/ 30480 h 30479"/>
                  <a:gd name="connsiteX1" fmla="*/ 5715 w 29432"/>
                  <a:gd name="connsiteY1" fmla="*/ 30289 h 30479"/>
                  <a:gd name="connsiteX2" fmla="*/ 5048 w 29432"/>
                  <a:gd name="connsiteY2" fmla="*/ 29242 h 30479"/>
                  <a:gd name="connsiteX3" fmla="*/ 4763 w 29432"/>
                  <a:gd name="connsiteY3" fmla="*/ 25527 h 30479"/>
                  <a:gd name="connsiteX4" fmla="*/ 0 w 29432"/>
                  <a:gd name="connsiteY4" fmla="*/ 14764 h 30479"/>
                  <a:gd name="connsiteX5" fmla="*/ 14764 w 29432"/>
                  <a:gd name="connsiteY5" fmla="*/ 0 h 30479"/>
                  <a:gd name="connsiteX6" fmla="*/ 29432 w 29432"/>
                  <a:gd name="connsiteY6" fmla="*/ 14764 h 30479"/>
                  <a:gd name="connsiteX7" fmla="*/ 14764 w 29432"/>
                  <a:gd name="connsiteY7" fmla="*/ 29527 h 30479"/>
                  <a:gd name="connsiteX8" fmla="*/ 10478 w 29432"/>
                  <a:gd name="connsiteY8" fmla="*/ 28861 h 30479"/>
                  <a:gd name="connsiteX9" fmla="*/ 7048 w 29432"/>
                  <a:gd name="connsiteY9" fmla="*/ 30480 h 30479"/>
                  <a:gd name="connsiteX10" fmla="*/ 6382 w 29432"/>
                  <a:gd name="connsiteY10" fmla="*/ 30480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32" h="30479">
                    <a:moveTo>
                      <a:pt x="6382" y="30480"/>
                    </a:moveTo>
                    <a:cubicBezTo>
                      <a:pt x="6191" y="30480"/>
                      <a:pt x="5906" y="30385"/>
                      <a:pt x="5715" y="30289"/>
                    </a:cubicBezTo>
                    <a:cubicBezTo>
                      <a:pt x="5334" y="30099"/>
                      <a:pt x="5048" y="29623"/>
                      <a:pt x="5048" y="29242"/>
                    </a:cubicBezTo>
                    <a:lnTo>
                      <a:pt x="4763" y="25527"/>
                    </a:lnTo>
                    <a:cubicBezTo>
                      <a:pt x="1715" y="22765"/>
                      <a:pt x="0" y="18859"/>
                      <a:pt x="0" y="14764"/>
                    </a:cubicBezTo>
                    <a:cubicBezTo>
                      <a:pt x="0" y="6667"/>
                      <a:pt x="6572" y="0"/>
                      <a:pt x="14764" y="0"/>
                    </a:cubicBezTo>
                    <a:cubicBezTo>
                      <a:pt x="22860" y="0"/>
                      <a:pt x="29432" y="6572"/>
                      <a:pt x="29432" y="14764"/>
                    </a:cubicBezTo>
                    <a:cubicBezTo>
                      <a:pt x="29432" y="22860"/>
                      <a:pt x="22860" y="29527"/>
                      <a:pt x="14764" y="29527"/>
                    </a:cubicBezTo>
                    <a:cubicBezTo>
                      <a:pt x="13335" y="29527"/>
                      <a:pt x="12002" y="29337"/>
                      <a:pt x="10478" y="28861"/>
                    </a:cubicBezTo>
                    <a:lnTo>
                      <a:pt x="7048" y="30480"/>
                    </a:lnTo>
                    <a:cubicBezTo>
                      <a:pt x="6858" y="30480"/>
                      <a:pt x="6668" y="30480"/>
                      <a:pt x="6382" y="30480"/>
                    </a:cubicBezTo>
                    <a:close/>
                  </a:path>
                </a:pathLst>
              </a:custGeom>
              <a:solidFill>
                <a:srgbClr val="1A1F2E"/>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038E2EA-9370-47D4-A2A6-B49CE94613AF}"/>
                  </a:ext>
                </a:extLst>
              </p:cNvPr>
              <p:cNvSpPr/>
              <p:nvPr/>
            </p:nvSpPr>
            <p:spPr>
              <a:xfrm>
                <a:off x="5613209" y="2087404"/>
                <a:ext cx="16889" cy="8713"/>
              </a:xfrm>
              <a:custGeom>
                <a:avLst/>
                <a:gdLst>
                  <a:gd name="connsiteX0" fmla="*/ 16731 w 16889"/>
                  <a:gd name="connsiteY0" fmla="*/ 761 h 8713"/>
                  <a:gd name="connsiteX1" fmla="*/ 15493 w 16889"/>
                  <a:gd name="connsiteY1" fmla="*/ 476 h 8713"/>
                  <a:gd name="connsiteX2" fmla="*/ 11302 w 16889"/>
                  <a:gd name="connsiteY2" fmla="*/ 3809 h 8713"/>
                  <a:gd name="connsiteX3" fmla="*/ 6730 w 16889"/>
                  <a:gd name="connsiteY3" fmla="*/ 476 h 8713"/>
                  <a:gd name="connsiteX4" fmla="*/ 6444 w 16889"/>
                  <a:gd name="connsiteY4" fmla="*/ 285 h 8713"/>
                  <a:gd name="connsiteX5" fmla="*/ 3968 w 16889"/>
                  <a:gd name="connsiteY5" fmla="*/ 761 h 8713"/>
                  <a:gd name="connsiteX6" fmla="*/ 63 w 16889"/>
                  <a:gd name="connsiteY6" fmla="*/ 7048 h 8713"/>
                  <a:gd name="connsiteX7" fmla="*/ 158 w 16889"/>
                  <a:gd name="connsiteY7" fmla="*/ 7810 h 8713"/>
                  <a:gd name="connsiteX8" fmla="*/ 1301 w 16889"/>
                  <a:gd name="connsiteY8" fmla="*/ 8000 h 8713"/>
                  <a:gd name="connsiteX9" fmla="*/ 5587 w 16889"/>
                  <a:gd name="connsiteY9" fmla="*/ 4667 h 8713"/>
                  <a:gd name="connsiteX10" fmla="*/ 10159 w 16889"/>
                  <a:gd name="connsiteY10" fmla="*/ 8191 h 8713"/>
                  <a:gd name="connsiteX11" fmla="*/ 10350 w 16889"/>
                  <a:gd name="connsiteY11" fmla="*/ 8381 h 8713"/>
                  <a:gd name="connsiteX12" fmla="*/ 12921 w 16889"/>
                  <a:gd name="connsiteY12" fmla="*/ 8000 h 8713"/>
                  <a:gd name="connsiteX13" fmla="*/ 16827 w 16889"/>
                  <a:gd name="connsiteY13" fmla="*/ 1714 h 8713"/>
                  <a:gd name="connsiteX14" fmla="*/ 16731 w 16889"/>
                  <a:gd name="connsiteY14" fmla="*/ 761 h 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889" h="8713">
                    <a:moveTo>
                      <a:pt x="16731" y="761"/>
                    </a:moveTo>
                    <a:cubicBezTo>
                      <a:pt x="16446" y="285"/>
                      <a:pt x="15874" y="190"/>
                      <a:pt x="15493" y="476"/>
                    </a:cubicBezTo>
                    <a:cubicBezTo>
                      <a:pt x="13969" y="1428"/>
                      <a:pt x="12636" y="2571"/>
                      <a:pt x="11302" y="3809"/>
                    </a:cubicBezTo>
                    <a:cubicBezTo>
                      <a:pt x="9873" y="2571"/>
                      <a:pt x="8349" y="1428"/>
                      <a:pt x="6730" y="476"/>
                    </a:cubicBezTo>
                    <a:lnTo>
                      <a:pt x="6444" y="285"/>
                    </a:lnTo>
                    <a:cubicBezTo>
                      <a:pt x="5682" y="-191"/>
                      <a:pt x="4635" y="-96"/>
                      <a:pt x="3968" y="761"/>
                    </a:cubicBezTo>
                    <a:cubicBezTo>
                      <a:pt x="2539" y="2762"/>
                      <a:pt x="1206" y="4762"/>
                      <a:pt x="63" y="7048"/>
                    </a:cubicBezTo>
                    <a:cubicBezTo>
                      <a:pt x="-33" y="7334"/>
                      <a:pt x="-33" y="7619"/>
                      <a:pt x="158" y="7810"/>
                    </a:cubicBezTo>
                    <a:cubicBezTo>
                      <a:pt x="348" y="8191"/>
                      <a:pt x="920" y="8286"/>
                      <a:pt x="1301" y="8000"/>
                    </a:cubicBezTo>
                    <a:cubicBezTo>
                      <a:pt x="2825" y="6953"/>
                      <a:pt x="4254" y="5810"/>
                      <a:pt x="5587" y="4667"/>
                    </a:cubicBezTo>
                    <a:cubicBezTo>
                      <a:pt x="7016" y="5905"/>
                      <a:pt x="8540" y="7143"/>
                      <a:pt x="10159" y="8191"/>
                    </a:cubicBezTo>
                    <a:lnTo>
                      <a:pt x="10350" y="8381"/>
                    </a:lnTo>
                    <a:cubicBezTo>
                      <a:pt x="11207" y="8953"/>
                      <a:pt x="12350" y="8762"/>
                      <a:pt x="12921" y="8000"/>
                    </a:cubicBezTo>
                    <a:cubicBezTo>
                      <a:pt x="14445" y="6095"/>
                      <a:pt x="15779" y="4000"/>
                      <a:pt x="16827" y="1714"/>
                    </a:cubicBezTo>
                    <a:cubicBezTo>
                      <a:pt x="16922" y="1333"/>
                      <a:pt x="16922" y="952"/>
                      <a:pt x="16731" y="761"/>
                    </a:cubicBezTo>
                    <a:close/>
                  </a:path>
                </a:pathLst>
              </a:custGeom>
              <a:solidFill>
                <a:srgbClr val="FFFFFF"/>
              </a:solidFill>
              <a:ln w="9525"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4FA811C1-EF9D-40BF-AD23-0F4D20484ABB}"/>
              </a:ext>
            </a:extLst>
          </p:cNvPr>
          <p:cNvGrpSpPr/>
          <p:nvPr userDrawn="1"/>
        </p:nvGrpSpPr>
        <p:grpSpPr>
          <a:xfrm>
            <a:off x="5324235" y="4722593"/>
            <a:ext cx="1739165" cy="705377"/>
            <a:chOff x="7732489" y="5292243"/>
            <a:chExt cx="2560734" cy="790461"/>
          </a:xfrm>
        </p:grpSpPr>
        <p:grpSp>
          <p:nvGrpSpPr>
            <p:cNvPr id="7" name="Graphic 4">
              <a:extLst>
                <a:ext uri="{FF2B5EF4-FFF2-40B4-BE49-F238E27FC236}">
                  <a16:creationId xmlns:a16="http://schemas.microsoft.com/office/drawing/2014/main" id="{9BE0BD73-2311-47B0-BAF7-05EB10D1B16C}"/>
                </a:ext>
              </a:extLst>
            </p:cNvPr>
            <p:cNvGrpSpPr/>
            <p:nvPr userDrawn="1"/>
          </p:nvGrpSpPr>
          <p:grpSpPr>
            <a:xfrm>
              <a:off x="7837779" y="5292243"/>
              <a:ext cx="2327655" cy="146967"/>
              <a:chOff x="5506438" y="4301400"/>
              <a:chExt cx="1167619" cy="73723"/>
            </a:xfrm>
          </p:grpSpPr>
          <p:sp>
            <p:nvSpPr>
              <p:cNvPr id="8" name="Freeform: Shape 7">
                <a:extLst>
                  <a:ext uri="{FF2B5EF4-FFF2-40B4-BE49-F238E27FC236}">
                    <a16:creationId xmlns:a16="http://schemas.microsoft.com/office/drawing/2014/main" id="{1F8B8413-420E-4CEE-B1D6-F9BF87E18953}"/>
                  </a:ext>
                </a:extLst>
              </p:cNvPr>
              <p:cNvSpPr/>
              <p:nvPr/>
            </p:nvSpPr>
            <p:spPr>
              <a:xfrm>
                <a:off x="5506438" y="4301400"/>
                <a:ext cx="82198" cy="73723"/>
              </a:xfrm>
              <a:custGeom>
                <a:avLst/>
                <a:gdLst>
                  <a:gd name="connsiteX0" fmla="*/ 70627 w 82198"/>
                  <a:gd name="connsiteY0" fmla="*/ 3429 h 73723"/>
                  <a:gd name="connsiteX1" fmla="*/ 59101 w 82198"/>
                  <a:gd name="connsiteY1" fmla="*/ 0 h 73723"/>
                  <a:gd name="connsiteX2" fmla="*/ 41099 w 82198"/>
                  <a:gd name="connsiteY2" fmla="*/ 9620 h 73723"/>
                  <a:gd name="connsiteX3" fmla="*/ 23097 w 82198"/>
                  <a:gd name="connsiteY3" fmla="*/ 0 h 73723"/>
                  <a:gd name="connsiteX4" fmla="*/ 11572 w 82198"/>
                  <a:gd name="connsiteY4" fmla="*/ 3429 h 73723"/>
                  <a:gd name="connsiteX5" fmla="*/ 3094 w 82198"/>
                  <a:gd name="connsiteY5" fmla="*/ 38862 h 73723"/>
                  <a:gd name="connsiteX6" fmla="*/ 38242 w 82198"/>
                  <a:gd name="connsiteY6" fmla="*/ 72676 h 73723"/>
                  <a:gd name="connsiteX7" fmla="*/ 41099 w 82198"/>
                  <a:gd name="connsiteY7" fmla="*/ 73724 h 73723"/>
                  <a:gd name="connsiteX8" fmla="*/ 43957 w 82198"/>
                  <a:gd name="connsiteY8" fmla="*/ 72676 h 73723"/>
                  <a:gd name="connsiteX9" fmla="*/ 79104 w 82198"/>
                  <a:gd name="connsiteY9" fmla="*/ 38862 h 73723"/>
                  <a:gd name="connsiteX10" fmla="*/ 70627 w 82198"/>
                  <a:gd name="connsiteY10" fmla="*/ 342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198" h="73723">
                    <a:moveTo>
                      <a:pt x="70627" y="3429"/>
                    </a:moveTo>
                    <a:cubicBezTo>
                      <a:pt x="67007" y="1048"/>
                      <a:pt x="63007" y="0"/>
                      <a:pt x="59101" y="0"/>
                    </a:cubicBezTo>
                    <a:cubicBezTo>
                      <a:pt x="52243" y="0"/>
                      <a:pt x="45576" y="3429"/>
                      <a:pt x="41099" y="9620"/>
                    </a:cubicBezTo>
                    <a:cubicBezTo>
                      <a:pt x="36622" y="3429"/>
                      <a:pt x="29955" y="0"/>
                      <a:pt x="23097" y="0"/>
                    </a:cubicBezTo>
                    <a:cubicBezTo>
                      <a:pt x="19192" y="0"/>
                      <a:pt x="15191" y="1143"/>
                      <a:pt x="11572" y="3429"/>
                    </a:cubicBezTo>
                    <a:cubicBezTo>
                      <a:pt x="523" y="10573"/>
                      <a:pt x="-3287" y="26479"/>
                      <a:pt x="3094" y="38862"/>
                    </a:cubicBezTo>
                    <a:cubicBezTo>
                      <a:pt x="8333" y="48958"/>
                      <a:pt x="30241" y="66485"/>
                      <a:pt x="38242" y="72676"/>
                    </a:cubicBezTo>
                    <a:cubicBezTo>
                      <a:pt x="39099" y="73342"/>
                      <a:pt x="40147" y="73724"/>
                      <a:pt x="41099" y="73724"/>
                    </a:cubicBezTo>
                    <a:cubicBezTo>
                      <a:pt x="42147" y="73724"/>
                      <a:pt x="43099" y="73342"/>
                      <a:pt x="43957" y="72676"/>
                    </a:cubicBezTo>
                    <a:cubicBezTo>
                      <a:pt x="51862" y="66580"/>
                      <a:pt x="73865" y="48958"/>
                      <a:pt x="79104" y="38862"/>
                    </a:cubicBezTo>
                    <a:cubicBezTo>
                      <a:pt x="85486" y="26479"/>
                      <a:pt x="81676" y="10573"/>
                      <a:pt x="70627" y="3429"/>
                    </a:cubicBezTo>
                    <a:close/>
                  </a:path>
                </a:pathLst>
              </a:custGeom>
              <a:solidFill>
                <a:srgbClr val="FF5A76"/>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4EFD576-2727-4B23-831C-62E354C85A8B}"/>
                  </a:ext>
                </a:extLst>
              </p:cNvPr>
              <p:cNvSpPr/>
              <p:nvPr/>
            </p:nvSpPr>
            <p:spPr>
              <a:xfrm>
                <a:off x="5655431" y="4303789"/>
                <a:ext cx="68737" cy="68612"/>
              </a:xfrm>
              <a:custGeom>
                <a:avLst/>
                <a:gdLst>
                  <a:gd name="connsiteX0" fmla="*/ 64700 w 68737"/>
                  <a:gd name="connsiteY0" fmla="*/ 51911 h 68612"/>
                  <a:gd name="connsiteX1" fmla="*/ 64986 w 68737"/>
                  <a:gd name="connsiteY1" fmla="*/ 49625 h 68612"/>
                  <a:gd name="connsiteX2" fmla="*/ 67462 w 68737"/>
                  <a:gd name="connsiteY2" fmla="*/ 25622 h 68612"/>
                  <a:gd name="connsiteX3" fmla="*/ 43650 w 68737"/>
                  <a:gd name="connsiteY3" fmla="*/ 1238 h 68612"/>
                  <a:gd name="connsiteX4" fmla="*/ 34220 w 68737"/>
                  <a:gd name="connsiteY4" fmla="*/ 0 h 68612"/>
                  <a:gd name="connsiteX5" fmla="*/ 7169 w 68737"/>
                  <a:gd name="connsiteY5" fmla="*/ 13240 h 68612"/>
                  <a:gd name="connsiteX6" fmla="*/ 1168 w 68737"/>
                  <a:gd name="connsiteY6" fmla="*/ 43434 h 68612"/>
                  <a:gd name="connsiteX7" fmla="*/ 25838 w 68737"/>
                  <a:gd name="connsiteY7" fmla="*/ 67628 h 68612"/>
                  <a:gd name="connsiteX8" fmla="*/ 50508 w 68737"/>
                  <a:gd name="connsiteY8" fmla="*/ 64484 h 68612"/>
                  <a:gd name="connsiteX9" fmla="*/ 52889 w 68737"/>
                  <a:gd name="connsiteY9" fmla="*/ 64199 h 68612"/>
                  <a:gd name="connsiteX10" fmla="*/ 67653 w 68737"/>
                  <a:gd name="connsiteY10" fmla="*/ 68104 h 68612"/>
                  <a:gd name="connsiteX11" fmla="*/ 68510 w 68737"/>
                  <a:gd name="connsiteY11" fmla="*/ 67628 h 68612"/>
                  <a:gd name="connsiteX12" fmla="*/ 68700 w 68737"/>
                  <a:gd name="connsiteY12" fmla="*/ 66580 h 68612"/>
                  <a:gd name="connsiteX13" fmla="*/ 64700 w 68737"/>
                  <a:gd name="connsiteY13" fmla="*/ 51911 h 6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737" h="68612">
                    <a:moveTo>
                      <a:pt x="64700" y="51911"/>
                    </a:moveTo>
                    <a:cubicBezTo>
                      <a:pt x="64509" y="51149"/>
                      <a:pt x="64605" y="50387"/>
                      <a:pt x="64986" y="49625"/>
                    </a:cubicBezTo>
                    <a:cubicBezTo>
                      <a:pt x="68700" y="42196"/>
                      <a:pt x="69558" y="33909"/>
                      <a:pt x="67462" y="25622"/>
                    </a:cubicBezTo>
                    <a:cubicBezTo>
                      <a:pt x="64509" y="13716"/>
                      <a:pt x="55365" y="4382"/>
                      <a:pt x="43650" y="1238"/>
                    </a:cubicBezTo>
                    <a:cubicBezTo>
                      <a:pt x="40506" y="381"/>
                      <a:pt x="37363" y="0"/>
                      <a:pt x="34220" y="0"/>
                    </a:cubicBezTo>
                    <a:cubicBezTo>
                      <a:pt x="23552" y="0"/>
                      <a:pt x="13646" y="4858"/>
                      <a:pt x="7169" y="13240"/>
                    </a:cubicBezTo>
                    <a:cubicBezTo>
                      <a:pt x="597" y="21717"/>
                      <a:pt x="-1594" y="32766"/>
                      <a:pt x="1168" y="43434"/>
                    </a:cubicBezTo>
                    <a:cubicBezTo>
                      <a:pt x="3835" y="53912"/>
                      <a:pt x="15170" y="64961"/>
                      <a:pt x="25838" y="67628"/>
                    </a:cubicBezTo>
                    <a:cubicBezTo>
                      <a:pt x="34315" y="69628"/>
                      <a:pt x="43078" y="68580"/>
                      <a:pt x="50508" y="64484"/>
                    </a:cubicBezTo>
                    <a:cubicBezTo>
                      <a:pt x="51270" y="64103"/>
                      <a:pt x="52127" y="63913"/>
                      <a:pt x="52889" y="64199"/>
                    </a:cubicBezTo>
                    <a:lnTo>
                      <a:pt x="67653" y="68104"/>
                    </a:lnTo>
                    <a:cubicBezTo>
                      <a:pt x="67938" y="68104"/>
                      <a:pt x="68224" y="67913"/>
                      <a:pt x="68510" y="67628"/>
                    </a:cubicBezTo>
                    <a:cubicBezTo>
                      <a:pt x="68700" y="67342"/>
                      <a:pt x="68796" y="66961"/>
                      <a:pt x="68700" y="66580"/>
                    </a:cubicBezTo>
                    <a:lnTo>
                      <a:pt x="64700" y="51911"/>
                    </a:lnTo>
                    <a:close/>
                  </a:path>
                </a:pathLst>
              </a:custGeom>
              <a:noFill/>
              <a:ln w="7326" cap="flat">
                <a:solidFill>
                  <a:srgbClr val="454B6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234CA97-9B0F-4E89-BB28-F08DB92AC858}"/>
                  </a:ext>
                </a:extLst>
              </p:cNvPr>
              <p:cNvSpPr/>
              <p:nvPr/>
            </p:nvSpPr>
            <p:spPr>
              <a:xfrm>
                <a:off x="6616907" y="4307980"/>
                <a:ext cx="57150" cy="61501"/>
              </a:xfrm>
              <a:custGeom>
                <a:avLst/>
                <a:gdLst>
                  <a:gd name="connsiteX0" fmla="*/ 55245 w 57150"/>
                  <a:gd name="connsiteY0" fmla="*/ 0 h 61501"/>
                  <a:gd name="connsiteX1" fmla="*/ 1905 w 57150"/>
                  <a:gd name="connsiteY1" fmla="*/ 0 h 61501"/>
                  <a:gd name="connsiteX2" fmla="*/ 0 w 57150"/>
                  <a:gd name="connsiteY2" fmla="*/ 1905 h 61501"/>
                  <a:gd name="connsiteX3" fmla="*/ 0 w 57150"/>
                  <a:gd name="connsiteY3" fmla="*/ 59626 h 61501"/>
                  <a:gd name="connsiteX4" fmla="*/ 1143 w 57150"/>
                  <a:gd name="connsiteY4" fmla="*/ 61341 h 61501"/>
                  <a:gd name="connsiteX5" fmla="*/ 3143 w 57150"/>
                  <a:gd name="connsiteY5" fmla="*/ 61055 h 61501"/>
                  <a:gd name="connsiteX6" fmla="*/ 28575 w 57150"/>
                  <a:gd name="connsiteY6" fmla="*/ 38767 h 61501"/>
                  <a:gd name="connsiteX7" fmla="*/ 54007 w 57150"/>
                  <a:gd name="connsiteY7" fmla="*/ 61055 h 61501"/>
                  <a:gd name="connsiteX8" fmla="*/ 56007 w 57150"/>
                  <a:gd name="connsiteY8" fmla="*/ 61341 h 61501"/>
                  <a:gd name="connsiteX9" fmla="*/ 57150 w 57150"/>
                  <a:gd name="connsiteY9" fmla="*/ 59626 h 61501"/>
                  <a:gd name="connsiteX10" fmla="*/ 57150 w 57150"/>
                  <a:gd name="connsiteY10" fmla="*/ 1905 h 61501"/>
                  <a:gd name="connsiteX11" fmla="*/ 55245 w 57150"/>
                  <a:gd name="connsiteY11" fmla="*/ 0 h 6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61501">
                    <a:moveTo>
                      <a:pt x="55245" y="0"/>
                    </a:moveTo>
                    <a:lnTo>
                      <a:pt x="1905" y="0"/>
                    </a:lnTo>
                    <a:cubicBezTo>
                      <a:pt x="857" y="0"/>
                      <a:pt x="0" y="857"/>
                      <a:pt x="0" y="1905"/>
                    </a:cubicBezTo>
                    <a:lnTo>
                      <a:pt x="0" y="59626"/>
                    </a:lnTo>
                    <a:cubicBezTo>
                      <a:pt x="0" y="60388"/>
                      <a:pt x="476" y="61055"/>
                      <a:pt x="1143" y="61341"/>
                    </a:cubicBezTo>
                    <a:cubicBezTo>
                      <a:pt x="1810" y="61627"/>
                      <a:pt x="2572" y="61532"/>
                      <a:pt x="3143" y="61055"/>
                    </a:cubicBezTo>
                    <a:lnTo>
                      <a:pt x="28575" y="38767"/>
                    </a:lnTo>
                    <a:lnTo>
                      <a:pt x="54007" y="61055"/>
                    </a:lnTo>
                    <a:cubicBezTo>
                      <a:pt x="54578" y="61532"/>
                      <a:pt x="55340" y="61627"/>
                      <a:pt x="56007" y="61341"/>
                    </a:cubicBezTo>
                    <a:cubicBezTo>
                      <a:pt x="56674" y="61055"/>
                      <a:pt x="57150" y="60388"/>
                      <a:pt x="57150" y="59626"/>
                    </a:cubicBezTo>
                    <a:lnTo>
                      <a:pt x="57150" y="1905"/>
                    </a:lnTo>
                    <a:cubicBezTo>
                      <a:pt x="57150" y="857"/>
                      <a:pt x="56293" y="0"/>
                      <a:pt x="55245" y="0"/>
                    </a:cubicBezTo>
                    <a:close/>
                  </a:path>
                </a:pathLst>
              </a:custGeom>
              <a:noFill/>
              <a:ln w="7326" cap="flat">
                <a:solidFill>
                  <a:srgbClr val="454B60"/>
                </a:solidFill>
                <a:prstDash val="solid"/>
                <a:round/>
              </a:ln>
            </p:spPr>
            <p:txBody>
              <a:bodyPr rtlCol="0" anchor="ctr"/>
              <a:lstStyle/>
              <a:p>
                <a:endParaRPr lang="en-US"/>
              </a:p>
            </p:txBody>
          </p:sp>
          <p:grpSp>
            <p:nvGrpSpPr>
              <p:cNvPr id="11" name="Graphic 4">
                <a:extLst>
                  <a:ext uri="{FF2B5EF4-FFF2-40B4-BE49-F238E27FC236}">
                    <a16:creationId xmlns:a16="http://schemas.microsoft.com/office/drawing/2014/main" id="{26020840-FAE9-44A2-AC34-2594D5711E08}"/>
                  </a:ext>
                </a:extLst>
              </p:cNvPr>
              <p:cNvGrpSpPr/>
              <p:nvPr/>
            </p:nvGrpSpPr>
            <p:grpSpPr>
              <a:xfrm>
                <a:off x="6004455" y="4332555"/>
                <a:ext cx="174402" cy="17525"/>
                <a:chOff x="6004464" y="4332541"/>
                <a:chExt cx="174402" cy="17525"/>
              </a:xfrm>
            </p:grpSpPr>
            <p:sp>
              <p:nvSpPr>
                <p:cNvPr id="15" name="Freeform: Shape 14">
                  <a:extLst>
                    <a:ext uri="{FF2B5EF4-FFF2-40B4-BE49-F238E27FC236}">
                      <a16:creationId xmlns:a16="http://schemas.microsoft.com/office/drawing/2014/main" id="{2D2C122A-2B6A-40B2-BD54-3B2EF81F17FD}"/>
                    </a:ext>
                  </a:extLst>
                </p:cNvPr>
                <p:cNvSpPr/>
                <p:nvPr/>
              </p:nvSpPr>
              <p:spPr>
                <a:xfrm>
                  <a:off x="6004464" y="4332541"/>
                  <a:ext cx="17526" cy="17525"/>
                </a:xfrm>
                <a:custGeom>
                  <a:avLst/>
                  <a:gdLst>
                    <a:gd name="connsiteX0" fmla="*/ 17526 w 17526"/>
                    <a:gd name="connsiteY0" fmla="*/ 8763 h 17525"/>
                    <a:gd name="connsiteX1" fmla="*/ 8763 w 17526"/>
                    <a:gd name="connsiteY1" fmla="*/ 17526 h 17525"/>
                    <a:gd name="connsiteX2" fmla="*/ 0 w 17526"/>
                    <a:gd name="connsiteY2" fmla="*/ 8763 h 17525"/>
                    <a:gd name="connsiteX3" fmla="*/ 8763 w 17526"/>
                    <a:gd name="connsiteY3" fmla="*/ 0 h 17525"/>
                    <a:gd name="connsiteX4" fmla="*/ 17526 w 17526"/>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DE296C6-D9B6-4C58-AE85-BD903ED9ABE8}"/>
                    </a:ext>
                  </a:extLst>
                </p:cNvPr>
                <p:cNvSpPr/>
                <p:nvPr/>
              </p:nvSpPr>
              <p:spPr>
                <a:xfrm>
                  <a:off x="6043707" y="4332541"/>
                  <a:ext cx="17525" cy="17525"/>
                </a:xfrm>
                <a:custGeom>
                  <a:avLst/>
                  <a:gdLst>
                    <a:gd name="connsiteX0" fmla="*/ 17526 w 17525"/>
                    <a:gd name="connsiteY0" fmla="*/ 8763 h 17525"/>
                    <a:gd name="connsiteX1" fmla="*/ 8763 w 17525"/>
                    <a:gd name="connsiteY1" fmla="*/ 17526 h 17525"/>
                    <a:gd name="connsiteX2" fmla="*/ 0 w 17525"/>
                    <a:gd name="connsiteY2" fmla="*/ 8763 h 17525"/>
                    <a:gd name="connsiteX3" fmla="*/ 8763 w 17525"/>
                    <a:gd name="connsiteY3" fmla="*/ 0 h 17525"/>
                    <a:gd name="connsiteX4" fmla="*/ 17526 w 17525"/>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F664AC6-DA0E-46AE-B861-67C74B1495E6}"/>
                    </a:ext>
                  </a:extLst>
                </p:cNvPr>
                <p:cNvSpPr/>
                <p:nvPr/>
              </p:nvSpPr>
              <p:spPr>
                <a:xfrm>
                  <a:off x="6082950" y="4332541"/>
                  <a:ext cx="17526" cy="17525"/>
                </a:xfrm>
                <a:custGeom>
                  <a:avLst/>
                  <a:gdLst>
                    <a:gd name="connsiteX0" fmla="*/ 17526 w 17526"/>
                    <a:gd name="connsiteY0" fmla="*/ 8763 h 17525"/>
                    <a:gd name="connsiteX1" fmla="*/ 8763 w 17526"/>
                    <a:gd name="connsiteY1" fmla="*/ 17526 h 17525"/>
                    <a:gd name="connsiteX2" fmla="*/ 0 w 17526"/>
                    <a:gd name="connsiteY2" fmla="*/ 8763 h 17525"/>
                    <a:gd name="connsiteX3" fmla="*/ 8763 w 17526"/>
                    <a:gd name="connsiteY3" fmla="*/ 0 h 17525"/>
                    <a:gd name="connsiteX4" fmla="*/ 17526 w 17526"/>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5C8E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3FBCE48-1EB6-443F-AD7D-5B3EDEE4027D}"/>
                    </a:ext>
                  </a:extLst>
                </p:cNvPr>
                <p:cNvSpPr/>
                <p:nvPr/>
              </p:nvSpPr>
              <p:spPr>
                <a:xfrm>
                  <a:off x="6122097" y="4332541"/>
                  <a:ext cx="17526" cy="17525"/>
                </a:xfrm>
                <a:custGeom>
                  <a:avLst/>
                  <a:gdLst>
                    <a:gd name="connsiteX0" fmla="*/ 17526 w 17526"/>
                    <a:gd name="connsiteY0" fmla="*/ 8763 h 17525"/>
                    <a:gd name="connsiteX1" fmla="*/ 8763 w 17526"/>
                    <a:gd name="connsiteY1" fmla="*/ 17526 h 17525"/>
                    <a:gd name="connsiteX2" fmla="*/ 0 w 17526"/>
                    <a:gd name="connsiteY2" fmla="*/ 8763 h 17525"/>
                    <a:gd name="connsiteX3" fmla="*/ 8763 w 17526"/>
                    <a:gd name="connsiteY3" fmla="*/ 0 h 17525"/>
                    <a:gd name="connsiteX4" fmla="*/ 17526 w 17526"/>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3871981-34A7-41DE-8C9B-AD0668E2AE37}"/>
                    </a:ext>
                  </a:extLst>
                </p:cNvPr>
                <p:cNvSpPr/>
                <p:nvPr/>
              </p:nvSpPr>
              <p:spPr>
                <a:xfrm>
                  <a:off x="6161341" y="4332541"/>
                  <a:ext cx="17525" cy="17525"/>
                </a:xfrm>
                <a:custGeom>
                  <a:avLst/>
                  <a:gdLst>
                    <a:gd name="connsiteX0" fmla="*/ 17526 w 17525"/>
                    <a:gd name="connsiteY0" fmla="*/ 8763 h 17525"/>
                    <a:gd name="connsiteX1" fmla="*/ 8763 w 17525"/>
                    <a:gd name="connsiteY1" fmla="*/ 17526 h 17525"/>
                    <a:gd name="connsiteX2" fmla="*/ 0 w 17525"/>
                    <a:gd name="connsiteY2" fmla="*/ 8763 h 17525"/>
                    <a:gd name="connsiteX3" fmla="*/ 8763 w 17525"/>
                    <a:gd name="connsiteY3" fmla="*/ 0 h 17525"/>
                    <a:gd name="connsiteX4" fmla="*/ 17526 w 17525"/>
                    <a:gd name="connsiteY4" fmla="*/ 8763 h 1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17525">
                      <a:moveTo>
                        <a:pt x="17526" y="8763"/>
                      </a:moveTo>
                      <a:cubicBezTo>
                        <a:pt x="17526" y="13621"/>
                        <a:pt x="13621" y="17526"/>
                        <a:pt x="8763" y="17526"/>
                      </a:cubicBezTo>
                      <a:cubicBezTo>
                        <a:pt x="3905" y="17526"/>
                        <a:pt x="0" y="13621"/>
                        <a:pt x="0" y="8763"/>
                      </a:cubicBezTo>
                      <a:cubicBezTo>
                        <a:pt x="0" y="3905"/>
                        <a:pt x="3905" y="0"/>
                        <a:pt x="8763" y="0"/>
                      </a:cubicBezTo>
                      <a:cubicBezTo>
                        <a:pt x="13621" y="0"/>
                        <a:pt x="17526" y="3905"/>
                        <a:pt x="17526" y="8763"/>
                      </a:cubicBezTo>
                      <a:close/>
                    </a:path>
                  </a:pathLst>
                </a:custGeom>
                <a:solidFill>
                  <a:srgbClr val="CAD2DB"/>
                </a:solidFill>
                <a:ln w="9525" cap="flat">
                  <a:noFill/>
                  <a:prstDash val="solid"/>
                  <a:miter/>
                </a:ln>
              </p:spPr>
              <p:txBody>
                <a:bodyPr rtlCol="0" anchor="ctr"/>
                <a:lstStyle/>
                <a:p>
                  <a:endParaRPr lang="en-US"/>
                </a:p>
              </p:txBody>
            </p:sp>
          </p:grpSp>
          <p:grpSp>
            <p:nvGrpSpPr>
              <p:cNvPr id="12" name="Graphic 4">
                <a:extLst>
                  <a:ext uri="{FF2B5EF4-FFF2-40B4-BE49-F238E27FC236}">
                    <a16:creationId xmlns:a16="http://schemas.microsoft.com/office/drawing/2014/main" id="{48A535F6-6A36-4532-A9D2-4E9F149A0992}"/>
                  </a:ext>
                </a:extLst>
              </p:cNvPr>
              <p:cNvGrpSpPr/>
              <p:nvPr/>
            </p:nvGrpSpPr>
            <p:grpSpPr>
              <a:xfrm>
                <a:off x="5792990" y="4305776"/>
                <a:ext cx="74051" cy="65962"/>
                <a:chOff x="5792990" y="4305776"/>
                <a:chExt cx="74051" cy="65962"/>
              </a:xfrm>
              <a:noFill/>
            </p:grpSpPr>
            <p:sp>
              <p:nvSpPr>
                <p:cNvPr id="13" name="Freeform: Shape 12">
                  <a:extLst>
                    <a:ext uri="{FF2B5EF4-FFF2-40B4-BE49-F238E27FC236}">
                      <a16:creationId xmlns:a16="http://schemas.microsoft.com/office/drawing/2014/main" id="{0402F97E-C6F6-4E0D-8C81-9FF30F6D9CA3}"/>
                    </a:ext>
                  </a:extLst>
                </p:cNvPr>
                <p:cNvSpPr/>
                <p:nvPr/>
              </p:nvSpPr>
              <p:spPr>
                <a:xfrm>
                  <a:off x="5792990" y="4305776"/>
                  <a:ext cx="74051" cy="65962"/>
                </a:xfrm>
                <a:custGeom>
                  <a:avLst/>
                  <a:gdLst>
                    <a:gd name="connsiteX0" fmla="*/ 72314 w 74051"/>
                    <a:gd name="connsiteY0" fmla="*/ 0 h 65962"/>
                    <a:gd name="connsiteX1" fmla="*/ 1733 w 74051"/>
                    <a:gd name="connsiteY1" fmla="*/ 0 h 65962"/>
                    <a:gd name="connsiteX2" fmla="*/ 114 w 74051"/>
                    <a:gd name="connsiteY2" fmla="*/ 1143 h 65962"/>
                    <a:gd name="connsiteX3" fmla="*/ 590 w 74051"/>
                    <a:gd name="connsiteY3" fmla="*/ 3048 h 65962"/>
                    <a:gd name="connsiteX4" fmla="*/ 28403 w 74051"/>
                    <a:gd name="connsiteY4" fmla="*/ 26670 h 65962"/>
                    <a:gd name="connsiteX5" fmla="*/ 28403 w 74051"/>
                    <a:gd name="connsiteY5" fmla="*/ 26956 h 65962"/>
                    <a:gd name="connsiteX6" fmla="*/ 35261 w 74051"/>
                    <a:gd name="connsiteY6" fmla="*/ 64484 h 65962"/>
                    <a:gd name="connsiteX7" fmla="*/ 36690 w 74051"/>
                    <a:gd name="connsiteY7" fmla="*/ 65913 h 65962"/>
                    <a:gd name="connsiteX8" fmla="*/ 38500 w 74051"/>
                    <a:gd name="connsiteY8" fmla="*/ 65056 h 65962"/>
                    <a:gd name="connsiteX9" fmla="*/ 73838 w 74051"/>
                    <a:gd name="connsiteY9" fmla="*/ 2667 h 65962"/>
                    <a:gd name="connsiteX10" fmla="*/ 73838 w 74051"/>
                    <a:gd name="connsiteY10" fmla="*/ 952 h 65962"/>
                    <a:gd name="connsiteX11" fmla="*/ 72314 w 74051"/>
                    <a:gd name="connsiteY11" fmla="*/ 0 h 6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51" h="65962">
                      <a:moveTo>
                        <a:pt x="72314" y="0"/>
                      </a:moveTo>
                      <a:lnTo>
                        <a:pt x="1733" y="0"/>
                      </a:lnTo>
                      <a:cubicBezTo>
                        <a:pt x="971" y="0"/>
                        <a:pt x="400" y="476"/>
                        <a:pt x="114" y="1143"/>
                      </a:cubicBezTo>
                      <a:cubicBezTo>
                        <a:pt x="-172" y="1810"/>
                        <a:pt x="114" y="2572"/>
                        <a:pt x="590" y="3048"/>
                      </a:cubicBezTo>
                      <a:lnTo>
                        <a:pt x="28403" y="26670"/>
                      </a:lnTo>
                      <a:lnTo>
                        <a:pt x="28403" y="26956"/>
                      </a:lnTo>
                      <a:lnTo>
                        <a:pt x="35261" y="64484"/>
                      </a:lnTo>
                      <a:cubicBezTo>
                        <a:pt x="35357" y="65246"/>
                        <a:pt x="35928" y="65722"/>
                        <a:pt x="36690" y="65913"/>
                      </a:cubicBezTo>
                      <a:cubicBezTo>
                        <a:pt x="37357" y="66104"/>
                        <a:pt x="38119" y="65722"/>
                        <a:pt x="38500" y="65056"/>
                      </a:cubicBezTo>
                      <a:lnTo>
                        <a:pt x="73838" y="2667"/>
                      </a:lnTo>
                      <a:cubicBezTo>
                        <a:pt x="74123" y="2096"/>
                        <a:pt x="74123" y="1524"/>
                        <a:pt x="73838" y="952"/>
                      </a:cubicBezTo>
                      <a:cubicBezTo>
                        <a:pt x="73457" y="286"/>
                        <a:pt x="72885" y="0"/>
                        <a:pt x="72314" y="0"/>
                      </a:cubicBezTo>
                      <a:close/>
                    </a:path>
                  </a:pathLst>
                </a:custGeom>
                <a:noFill/>
                <a:ln w="7326" cap="flat">
                  <a:solidFill>
                    <a:srgbClr val="454B60"/>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1A87E98-8376-451F-A819-B91B95A03C08}"/>
                    </a:ext>
                  </a:extLst>
                </p:cNvPr>
                <p:cNvSpPr/>
                <p:nvPr/>
              </p:nvSpPr>
              <p:spPr>
                <a:xfrm>
                  <a:off x="5821489" y="4306633"/>
                  <a:ext cx="45338" cy="26098"/>
                </a:xfrm>
                <a:custGeom>
                  <a:avLst/>
                  <a:gdLst>
                    <a:gd name="connsiteX0" fmla="*/ 45339 w 45338"/>
                    <a:gd name="connsiteY0" fmla="*/ 0 h 26098"/>
                    <a:gd name="connsiteX1" fmla="*/ 0 w 45338"/>
                    <a:gd name="connsiteY1" fmla="*/ 26099 h 26098"/>
                  </a:gdLst>
                  <a:ahLst/>
                  <a:cxnLst>
                    <a:cxn ang="0">
                      <a:pos x="connsiteX0" y="connsiteY0"/>
                    </a:cxn>
                    <a:cxn ang="0">
                      <a:pos x="connsiteX1" y="connsiteY1"/>
                    </a:cxn>
                  </a:cxnLst>
                  <a:rect l="l" t="t" r="r" b="b"/>
                  <a:pathLst>
                    <a:path w="45338" h="26098">
                      <a:moveTo>
                        <a:pt x="45339" y="0"/>
                      </a:moveTo>
                      <a:lnTo>
                        <a:pt x="0" y="26099"/>
                      </a:lnTo>
                    </a:path>
                  </a:pathLst>
                </a:custGeom>
                <a:ln w="7326" cap="flat">
                  <a:solidFill>
                    <a:srgbClr val="454B60"/>
                  </a:solidFill>
                  <a:prstDash val="solid"/>
                  <a:miter/>
                </a:ln>
              </p:spPr>
              <p:txBody>
                <a:bodyPr rtlCol="0" anchor="ctr"/>
                <a:lstStyle/>
                <a:p>
                  <a:endParaRPr lang="en-US"/>
                </a:p>
              </p:txBody>
            </p:sp>
          </p:grpSp>
        </p:grpSp>
        <p:sp>
          <p:nvSpPr>
            <p:cNvPr id="45" name="Freeform: Shape 44">
              <a:extLst>
                <a:ext uri="{FF2B5EF4-FFF2-40B4-BE49-F238E27FC236}">
                  <a16:creationId xmlns:a16="http://schemas.microsoft.com/office/drawing/2014/main" id="{DC339EF3-D592-42DD-86A5-87BA3D3FD817}"/>
                </a:ext>
              </a:extLst>
            </p:cNvPr>
            <p:cNvSpPr/>
            <p:nvPr userDrawn="1"/>
          </p:nvSpPr>
          <p:spPr>
            <a:xfrm>
              <a:off x="7732489" y="5750223"/>
              <a:ext cx="2560734" cy="18988"/>
            </a:xfrm>
            <a:custGeom>
              <a:avLst/>
              <a:gdLst>
                <a:gd name="connsiteX0" fmla="*/ 0 w 1284541"/>
                <a:gd name="connsiteY0" fmla="*/ 0 h 9525"/>
                <a:gd name="connsiteX1" fmla="*/ 1284542 w 1284541"/>
                <a:gd name="connsiteY1" fmla="*/ 0 h 9525"/>
              </a:gdLst>
              <a:ahLst/>
              <a:cxnLst>
                <a:cxn ang="0">
                  <a:pos x="connsiteX0" y="connsiteY0"/>
                </a:cxn>
                <a:cxn ang="0">
                  <a:pos x="connsiteX1" y="connsiteY1"/>
                </a:cxn>
              </a:cxnLst>
              <a:rect l="l" t="t" r="r" b="b"/>
              <a:pathLst>
                <a:path w="1284541" h="9525">
                  <a:moveTo>
                    <a:pt x="0" y="0"/>
                  </a:moveTo>
                  <a:lnTo>
                    <a:pt x="1284542" y="0"/>
                  </a:lnTo>
                </a:path>
              </a:pathLst>
            </a:custGeom>
            <a:ln w="2197" cap="flat">
              <a:solidFill>
                <a:srgbClr val="DCE0ED"/>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A3ECDD6-5189-4FDE-85EE-4E9C51A9FDCE}"/>
                </a:ext>
              </a:extLst>
            </p:cNvPr>
            <p:cNvSpPr/>
            <p:nvPr userDrawn="1"/>
          </p:nvSpPr>
          <p:spPr>
            <a:xfrm>
              <a:off x="8442454" y="5889786"/>
              <a:ext cx="141269" cy="140891"/>
            </a:xfrm>
            <a:custGeom>
              <a:avLst/>
              <a:gdLst>
                <a:gd name="connsiteX0" fmla="*/ 70866 w 70865"/>
                <a:gd name="connsiteY0" fmla="*/ 68294 h 70675"/>
                <a:gd name="connsiteX1" fmla="*/ 55150 w 70865"/>
                <a:gd name="connsiteY1" fmla="*/ 52578 h 70675"/>
                <a:gd name="connsiteX2" fmla="*/ 63246 w 70865"/>
                <a:gd name="connsiteY2" fmla="*/ 31623 h 70675"/>
                <a:gd name="connsiteX3" fmla="*/ 31623 w 70865"/>
                <a:gd name="connsiteY3" fmla="*/ 0 h 70675"/>
                <a:gd name="connsiteX4" fmla="*/ 0 w 70865"/>
                <a:gd name="connsiteY4" fmla="*/ 31623 h 70675"/>
                <a:gd name="connsiteX5" fmla="*/ 31623 w 70865"/>
                <a:gd name="connsiteY5" fmla="*/ 63246 h 70675"/>
                <a:gd name="connsiteX6" fmla="*/ 52864 w 70865"/>
                <a:gd name="connsiteY6" fmla="*/ 54959 h 70675"/>
                <a:gd name="connsiteX7" fmla="*/ 68580 w 70865"/>
                <a:gd name="connsiteY7" fmla="*/ 70676 h 70675"/>
                <a:gd name="connsiteX8" fmla="*/ 70866 w 70865"/>
                <a:gd name="connsiteY8" fmla="*/ 68294 h 70675"/>
                <a:gd name="connsiteX9" fmla="*/ 31623 w 70865"/>
                <a:gd name="connsiteY9" fmla="*/ 59912 h 70675"/>
                <a:gd name="connsiteX10" fmla="*/ 3334 w 70865"/>
                <a:gd name="connsiteY10" fmla="*/ 31623 h 70675"/>
                <a:gd name="connsiteX11" fmla="*/ 31623 w 70865"/>
                <a:gd name="connsiteY11" fmla="*/ 3334 h 70675"/>
                <a:gd name="connsiteX12" fmla="*/ 59912 w 70865"/>
                <a:gd name="connsiteY12" fmla="*/ 31623 h 70675"/>
                <a:gd name="connsiteX13" fmla="*/ 31623 w 70865"/>
                <a:gd name="connsiteY13" fmla="*/ 59912 h 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865" h="70675">
                  <a:moveTo>
                    <a:pt x="70866" y="68294"/>
                  </a:moveTo>
                  <a:lnTo>
                    <a:pt x="55150" y="52578"/>
                  </a:lnTo>
                  <a:cubicBezTo>
                    <a:pt x="60103" y="46958"/>
                    <a:pt x="63246" y="39624"/>
                    <a:pt x="63246" y="31623"/>
                  </a:cubicBezTo>
                  <a:cubicBezTo>
                    <a:pt x="63246" y="14192"/>
                    <a:pt x="49054" y="0"/>
                    <a:pt x="31623" y="0"/>
                  </a:cubicBezTo>
                  <a:cubicBezTo>
                    <a:pt x="14192" y="0"/>
                    <a:pt x="0" y="14192"/>
                    <a:pt x="0" y="31623"/>
                  </a:cubicBezTo>
                  <a:cubicBezTo>
                    <a:pt x="0" y="49054"/>
                    <a:pt x="14192" y="63246"/>
                    <a:pt x="31623" y="63246"/>
                  </a:cubicBezTo>
                  <a:cubicBezTo>
                    <a:pt x="39815" y="63246"/>
                    <a:pt x="47244" y="60103"/>
                    <a:pt x="52864" y="54959"/>
                  </a:cubicBezTo>
                  <a:lnTo>
                    <a:pt x="68580" y="70676"/>
                  </a:lnTo>
                  <a:lnTo>
                    <a:pt x="70866" y="68294"/>
                  </a:lnTo>
                  <a:close/>
                  <a:moveTo>
                    <a:pt x="31623" y="59912"/>
                  </a:moveTo>
                  <a:cubicBezTo>
                    <a:pt x="16002" y="59912"/>
                    <a:pt x="3334" y="47244"/>
                    <a:pt x="3334" y="31623"/>
                  </a:cubicBezTo>
                  <a:cubicBezTo>
                    <a:pt x="3334" y="16002"/>
                    <a:pt x="16002" y="3334"/>
                    <a:pt x="31623" y="3334"/>
                  </a:cubicBezTo>
                  <a:cubicBezTo>
                    <a:pt x="47244" y="3334"/>
                    <a:pt x="59912" y="16002"/>
                    <a:pt x="59912" y="31623"/>
                  </a:cubicBezTo>
                  <a:cubicBezTo>
                    <a:pt x="59912" y="47244"/>
                    <a:pt x="47149" y="59912"/>
                    <a:pt x="31623" y="59912"/>
                  </a:cubicBezTo>
                  <a:close/>
                </a:path>
              </a:pathLst>
            </a:custGeom>
            <a:solidFill>
              <a:srgbClr val="454B60"/>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6F5BEA6-0DDB-47E7-AD7B-71BD4F9C27E8}"/>
                </a:ext>
              </a:extLst>
            </p:cNvPr>
            <p:cNvSpPr/>
            <p:nvPr userDrawn="1"/>
          </p:nvSpPr>
          <p:spPr>
            <a:xfrm>
              <a:off x="9968149" y="5890545"/>
              <a:ext cx="79748" cy="79559"/>
            </a:xfrm>
            <a:custGeom>
              <a:avLst/>
              <a:gdLst>
                <a:gd name="connsiteX0" fmla="*/ 20002 w 40004"/>
                <a:gd name="connsiteY0" fmla="*/ 3334 h 39909"/>
                <a:gd name="connsiteX1" fmla="*/ 36671 w 40004"/>
                <a:gd name="connsiteY1" fmla="*/ 20003 h 39909"/>
                <a:gd name="connsiteX2" fmla="*/ 20002 w 40004"/>
                <a:gd name="connsiteY2" fmla="*/ 36671 h 39909"/>
                <a:gd name="connsiteX3" fmla="*/ 3334 w 40004"/>
                <a:gd name="connsiteY3" fmla="*/ 20003 h 39909"/>
                <a:gd name="connsiteX4" fmla="*/ 20002 w 40004"/>
                <a:gd name="connsiteY4" fmla="*/ 3334 h 39909"/>
                <a:gd name="connsiteX5" fmla="*/ 20002 w 40004"/>
                <a:gd name="connsiteY5" fmla="*/ 0 h 39909"/>
                <a:gd name="connsiteX6" fmla="*/ 0 w 40004"/>
                <a:gd name="connsiteY6" fmla="*/ 19907 h 39909"/>
                <a:gd name="connsiteX7" fmla="*/ 20002 w 40004"/>
                <a:gd name="connsiteY7" fmla="*/ 39910 h 39909"/>
                <a:gd name="connsiteX8" fmla="*/ 40005 w 40004"/>
                <a:gd name="connsiteY8" fmla="*/ 19907 h 39909"/>
                <a:gd name="connsiteX9" fmla="*/ 20002 w 40004"/>
                <a:gd name="connsiteY9" fmla="*/ 0 h 39909"/>
                <a:gd name="connsiteX10" fmla="*/ 20002 w 40004"/>
                <a:gd name="connsiteY10" fmla="*/ 0 h 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04" h="39909">
                  <a:moveTo>
                    <a:pt x="20002" y="3334"/>
                  </a:moveTo>
                  <a:cubicBezTo>
                    <a:pt x="29146" y="3334"/>
                    <a:pt x="36671" y="10763"/>
                    <a:pt x="36671" y="20003"/>
                  </a:cubicBezTo>
                  <a:cubicBezTo>
                    <a:pt x="36671" y="29146"/>
                    <a:pt x="29242" y="36671"/>
                    <a:pt x="20002" y="36671"/>
                  </a:cubicBezTo>
                  <a:cubicBezTo>
                    <a:pt x="10858" y="36671"/>
                    <a:pt x="3334" y="29242"/>
                    <a:pt x="3334" y="20003"/>
                  </a:cubicBezTo>
                  <a:cubicBezTo>
                    <a:pt x="3429" y="10763"/>
                    <a:pt x="10858" y="3334"/>
                    <a:pt x="20002" y="3334"/>
                  </a:cubicBezTo>
                  <a:moveTo>
                    <a:pt x="20002" y="0"/>
                  </a:moveTo>
                  <a:cubicBezTo>
                    <a:pt x="8953" y="0"/>
                    <a:pt x="0" y="8954"/>
                    <a:pt x="0" y="19907"/>
                  </a:cubicBezTo>
                  <a:cubicBezTo>
                    <a:pt x="0" y="30956"/>
                    <a:pt x="8953" y="39910"/>
                    <a:pt x="20002" y="39910"/>
                  </a:cubicBezTo>
                  <a:cubicBezTo>
                    <a:pt x="31051" y="39910"/>
                    <a:pt x="40005" y="30956"/>
                    <a:pt x="40005" y="19907"/>
                  </a:cubicBezTo>
                  <a:cubicBezTo>
                    <a:pt x="40005" y="8954"/>
                    <a:pt x="31051" y="0"/>
                    <a:pt x="20002" y="0"/>
                  </a:cubicBezTo>
                  <a:lnTo>
                    <a:pt x="20002" y="0"/>
                  </a:lnTo>
                  <a:close/>
                </a:path>
              </a:pathLst>
            </a:custGeom>
            <a:solidFill>
              <a:srgbClr val="454B60"/>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379A2D7-0FFC-4856-BE61-714B43A6DFDB}"/>
                </a:ext>
              </a:extLst>
            </p:cNvPr>
            <p:cNvSpPr/>
            <p:nvPr userDrawn="1"/>
          </p:nvSpPr>
          <p:spPr>
            <a:xfrm>
              <a:off x="9935109" y="5983396"/>
              <a:ext cx="145845" cy="46521"/>
            </a:xfrm>
            <a:custGeom>
              <a:avLst/>
              <a:gdLst>
                <a:gd name="connsiteX0" fmla="*/ 71533 w 73160"/>
                <a:gd name="connsiteY0" fmla="*/ 23336 h 23336"/>
                <a:gd name="connsiteX1" fmla="*/ 69913 w 73160"/>
                <a:gd name="connsiteY1" fmla="*/ 21622 h 23336"/>
                <a:gd name="connsiteX2" fmla="*/ 69913 w 73160"/>
                <a:gd name="connsiteY2" fmla="*/ 16954 h 23336"/>
                <a:gd name="connsiteX3" fmla="*/ 56198 w 73160"/>
                <a:gd name="connsiteY3" fmla="*/ 3238 h 23336"/>
                <a:gd name="connsiteX4" fmla="*/ 17145 w 73160"/>
                <a:gd name="connsiteY4" fmla="*/ 3238 h 23336"/>
                <a:gd name="connsiteX5" fmla="*/ 3334 w 73160"/>
                <a:gd name="connsiteY5" fmla="*/ 16954 h 23336"/>
                <a:gd name="connsiteX6" fmla="*/ 3334 w 73160"/>
                <a:gd name="connsiteY6" fmla="*/ 21622 h 23336"/>
                <a:gd name="connsiteX7" fmla="*/ 1715 w 73160"/>
                <a:gd name="connsiteY7" fmla="*/ 23336 h 23336"/>
                <a:gd name="connsiteX8" fmla="*/ 0 w 73160"/>
                <a:gd name="connsiteY8" fmla="*/ 21717 h 23336"/>
                <a:gd name="connsiteX9" fmla="*/ 0 w 73160"/>
                <a:gd name="connsiteY9" fmla="*/ 17050 h 23336"/>
                <a:gd name="connsiteX10" fmla="*/ 17050 w 73160"/>
                <a:gd name="connsiteY10" fmla="*/ 0 h 23336"/>
                <a:gd name="connsiteX11" fmla="*/ 56102 w 73160"/>
                <a:gd name="connsiteY11" fmla="*/ 0 h 23336"/>
                <a:gd name="connsiteX12" fmla="*/ 73152 w 73160"/>
                <a:gd name="connsiteY12" fmla="*/ 17050 h 23336"/>
                <a:gd name="connsiteX13" fmla="*/ 73152 w 73160"/>
                <a:gd name="connsiteY13" fmla="*/ 21717 h 23336"/>
                <a:gd name="connsiteX14" fmla="*/ 71533 w 73160"/>
                <a:gd name="connsiteY14" fmla="*/ 23336 h 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60" h="23336">
                  <a:moveTo>
                    <a:pt x="71533" y="23336"/>
                  </a:moveTo>
                  <a:cubicBezTo>
                    <a:pt x="70580" y="23336"/>
                    <a:pt x="69913" y="22574"/>
                    <a:pt x="69913" y="21622"/>
                  </a:cubicBezTo>
                  <a:lnTo>
                    <a:pt x="69913" y="16954"/>
                  </a:lnTo>
                  <a:cubicBezTo>
                    <a:pt x="69913" y="9430"/>
                    <a:pt x="63722" y="3238"/>
                    <a:pt x="56198" y="3238"/>
                  </a:cubicBezTo>
                  <a:lnTo>
                    <a:pt x="17145" y="3238"/>
                  </a:lnTo>
                  <a:cubicBezTo>
                    <a:pt x="9525" y="3238"/>
                    <a:pt x="3334" y="9430"/>
                    <a:pt x="3334" y="16954"/>
                  </a:cubicBezTo>
                  <a:lnTo>
                    <a:pt x="3334" y="21622"/>
                  </a:lnTo>
                  <a:cubicBezTo>
                    <a:pt x="3334" y="22574"/>
                    <a:pt x="2572" y="23241"/>
                    <a:pt x="1715" y="23336"/>
                  </a:cubicBezTo>
                  <a:cubicBezTo>
                    <a:pt x="762" y="23336"/>
                    <a:pt x="95" y="22574"/>
                    <a:pt x="0" y="21717"/>
                  </a:cubicBezTo>
                  <a:lnTo>
                    <a:pt x="0" y="17050"/>
                  </a:lnTo>
                  <a:cubicBezTo>
                    <a:pt x="0" y="7620"/>
                    <a:pt x="7620" y="0"/>
                    <a:pt x="17050" y="0"/>
                  </a:cubicBezTo>
                  <a:lnTo>
                    <a:pt x="56102" y="0"/>
                  </a:lnTo>
                  <a:cubicBezTo>
                    <a:pt x="65532" y="0"/>
                    <a:pt x="73152" y="7620"/>
                    <a:pt x="73152" y="17050"/>
                  </a:cubicBezTo>
                  <a:lnTo>
                    <a:pt x="73152" y="21717"/>
                  </a:lnTo>
                  <a:cubicBezTo>
                    <a:pt x="73247" y="22574"/>
                    <a:pt x="72485" y="23336"/>
                    <a:pt x="71533" y="23336"/>
                  </a:cubicBezTo>
                  <a:close/>
                </a:path>
              </a:pathLst>
            </a:custGeom>
            <a:solidFill>
              <a:srgbClr val="454B6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8A87B3A-30F8-4730-B879-75037558749E}"/>
                </a:ext>
              </a:extLst>
            </p:cNvPr>
            <p:cNvSpPr/>
            <p:nvPr userDrawn="1"/>
          </p:nvSpPr>
          <p:spPr>
            <a:xfrm>
              <a:off x="9438513" y="5897191"/>
              <a:ext cx="146279" cy="126079"/>
            </a:xfrm>
            <a:custGeom>
              <a:avLst/>
              <a:gdLst>
                <a:gd name="connsiteX0" fmla="*/ 52797 w 73378"/>
                <a:gd name="connsiteY0" fmla="*/ 3334 h 63245"/>
                <a:gd name="connsiteX1" fmla="*/ 61274 w 73378"/>
                <a:gd name="connsiteY1" fmla="*/ 5810 h 63245"/>
                <a:gd name="connsiteX2" fmla="*/ 67656 w 73378"/>
                <a:gd name="connsiteY2" fmla="*/ 31813 h 63245"/>
                <a:gd name="connsiteX3" fmla="*/ 37271 w 73378"/>
                <a:gd name="connsiteY3" fmla="*/ 59722 h 63245"/>
                <a:gd name="connsiteX4" fmla="*/ 36700 w 73378"/>
                <a:gd name="connsiteY4" fmla="*/ 59912 h 63245"/>
                <a:gd name="connsiteX5" fmla="*/ 36128 w 73378"/>
                <a:gd name="connsiteY5" fmla="*/ 59722 h 63245"/>
                <a:gd name="connsiteX6" fmla="*/ 5743 w 73378"/>
                <a:gd name="connsiteY6" fmla="*/ 31813 h 63245"/>
                <a:gd name="connsiteX7" fmla="*/ 12125 w 73378"/>
                <a:gd name="connsiteY7" fmla="*/ 5810 h 63245"/>
                <a:gd name="connsiteX8" fmla="*/ 20602 w 73378"/>
                <a:gd name="connsiteY8" fmla="*/ 3334 h 63245"/>
                <a:gd name="connsiteX9" fmla="*/ 34033 w 73378"/>
                <a:gd name="connsiteY9" fmla="*/ 10287 h 63245"/>
                <a:gd name="connsiteX10" fmla="*/ 36700 w 73378"/>
                <a:gd name="connsiteY10" fmla="*/ 13906 h 63245"/>
                <a:gd name="connsiteX11" fmla="*/ 39367 w 73378"/>
                <a:gd name="connsiteY11" fmla="*/ 10287 h 63245"/>
                <a:gd name="connsiteX12" fmla="*/ 52797 w 73378"/>
                <a:gd name="connsiteY12" fmla="*/ 3334 h 63245"/>
                <a:gd name="connsiteX13" fmla="*/ 52797 w 73378"/>
                <a:gd name="connsiteY13" fmla="*/ 0 h 63245"/>
                <a:gd name="connsiteX14" fmla="*/ 36700 w 73378"/>
                <a:gd name="connsiteY14" fmla="*/ 8287 h 63245"/>
                <a:gd name="connsiteX15" fmla="*/ 20602 w 73378"/>
                <a:gd name="connsiteY15" fmla="*/ 0 h 63245"/>
                <a:gd name="connsiteX16" fmla="*/ 10315 w 73378"/>
                <a:gd name="connsiteY16" fmla="*/ 2953 h 63245"/>
                <a:gd name="connsiteX17" fmla="*/ 2791 w 73378"/>
                <a:gd name="connsiteY17" fmla="*/ 33338 h 63245"/>
                <a:gd name="connsiteX18" fmla="*/ 34128 w 73378"/>
                <a:gd name="connsiteY18" fmla="*/ 62389 h 63245"/>
                <a:gd name="connsiteX19" fmla="*/ 36700 w 73378"/>
                <a:gd name="connsiteY19" fmla="*/ 63246 h 63245"/>
                <a:gd name="connsiteX20" fmla="*/ 39271 w 73378"/>
                <a:gd name="connsiteY20" fmla="*/ 62389 h 63245"/>
                <a:gd name="connsiteX21" fmla="*/ 70609 w 73378"/>
                <a:gd name="connsiteY21" fmla="*/ 33338 h 63245"/>
                <a:gd name="connsiteX22" fmla="*/ 63084 w 73378"/>
                <a:gd name="connsiteY22" fmla="*/ 2953 h 63245"/>
                <a:gd name="connsiteX23" fmla="*/ 52797 w 73378"/>
                <a:gd name="connsiteY23" fmla="*/ 0 h 63245"/>
                <a:gd name="connsiteX24" fmla="*/ 52797 w 73378"/>
                <a:gd name="connsiteY24" fmla="*/ 0 h 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378" h="63245">
                  <a:moveTo>
                    <a:pt x="52797" y="3334"/>
                  </a:moveTo>
                  <a:cubicBezTo>
                    <a:pt x="55750" y="3334"/>
                    <a:pt x="58702" y="4191"/>
                    <a:pt x="61274" y="5810"/>
                  </a:cubicBezTo>
                  <a:cubicBezTo>
                    <a:pt x="69656" y="11049"/>
                    <a:pt x="72514" y="22669"/>
                    <a:pt x="67656" y="31813"/>
                  </a:cubicBezTo>
                  <a:cubicBezTo>
                    <a:pt x="64132" y="38290"/>
                    <a:pt x="49654" y="50482"/>
                    <a:pt x="37271" y="59722"/>
                  </a:cubicBezTo>
                  <a:cubicBezTo>
                    <a:pt x="37081" y="59912"/>
                    <a:pt x="36890" y="59912"/>
                    <a:pt x="36700" y="59912"/>
                  </a:cubicBezTo>
                  <a:cubicBezTo>
                    <a:pt x="36509" y="59912"/>
                    <a:pt x="36319" y="59912"/>
                    <a:pt x="36128" y="59722"/>
                  </a:cubicBezTo>
                  <a:cubicBezTo>
                    <a:pt x="23746" y="50482"/>
                    <a:pt x="9268" y="38290"/>
                    <a:pt x="5743" y="31813"/>
                  </a:cubicBezTo>
                  <a:cubicBezTo>
                    <a:pt x="886" y="22669"/>
                    <a:pt x="3743" y="11049"/>
                    <a:pt x="12125" y="5810"/>
                  </a:cubicBezTo>
                  <a:cubicBezTo>
                    <a:pt x="14697" y="4191"/>
                    <a:pt x="17650" y="3334"/>
                    <a:pt x="20602" y="3334"/>
                  </a:cubicBezTo>
                  <a:cubicBezTo>
                    <a:pt x="25841" y="3334"/>
                    <a:pt x="30699" y="5905"/>
                    <a:pt x="34033" y="10287"/>
                  </a:cubicBezTo>
                  <a:lnTo>
                    <a:pt x="36700" y="13906"/>
                  </a:lnTo>
                  <a:lnTo>
                    <a:pt x="39367" y="10287"/>
                  </a:lnTo>
                  <a:cubicBezTo>
                    <a:pt x="42700" y="5810"/>
                    <a:pt x="47558" y="3334"/>
                    <a:pt x="52797" y="3334"/>
                  </a:cubicBezTo>
                  <a:moveTo>
                    <a:pt x="52797" y="0"/>
                  </a:moveTo>
                  <a:cubicBezTo>
                    <a:pt x="46701" y="0"/>
                    <a:pt x="40700" y="2953"/>
                    <a:pt x="36700" y="8287"/>
                  </a:cubicBezTo>
                  <a:cubicBezTo>
                    <a:pt x="32699" y="2953"/>
                    <a:pt x="26698" y="0"/>
                    <a:pt x="20602" y="0"/>
                  </a:cubicBezTo>
                  <a:cubicBezTo>
                    <a:pt x="17078" y="0"/>
                    <a:pt x="13649" y="952"/>
                    <a:pt x="10315" y="2953"/>
                  </a:cubicBezTo>
                  <a:cubicBezTo>
                    <a:pt x="409" y="9049"/>
                    <a:pt x="-2924" y="22669"/>
                    <a:pt x="2791" y="33338"/>
                  </a:cubicBezTo>
                  <a:cubicBezTo>
                    <a:pt x="7458" y="42005"/>
                    <a:pt x="26984" y="57055"/>
                    <a:pt x="34128" y="62389"/>
                  </a:cubicBezTo>
                  <a:cubicBezTo>
                    <a:pt x="34890" y="62960"/>
                    <a:pt x="35747" y="63246"/>
                    <a:pt x="36700" y="63246"/>
                  </a:cubicBezTo>
                  <a:cubicBezTo>
                    <a:pt x="37557" y="63246"/>
                    <a:pt x="38509" y="62960"/>
                    <a:pt x="39271" y="62389"/>
                  </a:cubicBezTo>
                  <a:cubicBezTo>
                    <a:pt x="46320" y="57150"/>
                    <a:pt x="65941" y="42005"/>
                    <a:pt x="70609" y="33338"/>
                  </a:cubicBezTo>
                  <a:cubicBezTo>
                    <a:pt x="76324" y="22669"/>
                    <a:pt x="72895" y="9049"/>
                    <a:pt x="63084" y="2953"/>
                  </a:cubicBezTo>
                  <a:cubicBezTo>
                    <a:pt x="59845" y="952"/>
                    <a:pt x="56321" y="0"/>
                    <a:pt x="52797" y="0"/>
                  </a:cubicBezTo>
                  <a:lnTo>
                    <a:pt x="52797" y="0"/>
                  </a:lnTo>
                  <a:close/>
                </a:path>
              </a:pathLst>
            </a:custGeom>
            <a:solidFill>
              <a:srgbClr val="454B6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BC77E53-B9B7-4C7B-9E0B-A9C5E9470D8C}"/>
                </a:ext>
              </a:extLst>
            </p:cNvPr>
            <p:cNvSpPr/>
            <p:nvPr userDrawn="1"/>
          </p:nvSpPr>
          <p:spPr>
            <a:xfrm>
              <a:off x="9498003" y="6055357"/>
              <a:ext cx="27343" cy="27347"/>
            </a:xfrm>
            <a:custGeom>
              <a:avLst/>
              <a:gdLst>
                <a:gd name="connsiteX0" fmla="*/ 13716 w 13716"/>
                <a:gd name="connsiteY0" fmla="*/ 6860 h 13718"/>
                <a:gd name="connsiteX1" fmla="*/ 6858 w 13716"/>
                <a:gd name="connsiteY1" fmla="*/ 13718 h 13718"/>
                <a:gd name="connsiteX2" fmla="*/ 0 w 13716"/>
                <a:gd name="connsiteY2" fmla="*/ 6860 h 13718"/>
                <a:gd name="connsiteX3" fmla="*/ 6858 w 13716"/>
                <a:gd name="connsiteY3" fmla="*/ 2 h 13718"/>
                <a:gd name="connsiteX4" fmla="*/ 13716 w 13716"/>
                <a:gd name="connsiteY4" fmla="*/ 6860 h 13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 h="13718">
                  <a:moveTo>
                    <a:pt x="13716" y="6860"/>
                  </a:moveTo>
                  <a:cubicBezTo>
                    <a:pt x="13716" y="10670"/>
                    <a:pt x="10668" y="13718"/>
                    <a:pt x="6858" y="13718"/>
                  </a:cubicBezTo>
                  <a:cubicBezTo>
                    <a:pt x="3048" y="13718"/>
                    <a:pt x="0" y="10670"/>
                    <a:pt x="0" y="6860"/>
                  </a:cubicBezTo>
                  <a:cubicBezTo>
                    <a:pt x="0" y="3050"/>
                    <a:pt x="3048" y="2"/>
                    <a:pt x="6858" y="2"/>
                  </a:cubicBezTo>
                  <a:cubicBezTo>
                    <a:pt x="10668" y="-93"/>
                    <a:pt x="13716" y="3050"/>
                    <a:pt x="13716" y="6860"/>
                  </a:cubicBezTo>
                  <a:close/>
                </a:path>
              </a:pathLst>
            </a:custGeom>
            <a:solidFill>
              <a:srgbClr val="FF5A7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578FB77-B62D-4B90-A155-7FE7500B4F9B}"/>
                </a:ext>
              </a:extLst>
            </p:cNvPr>
            <p:cNvSpPr/>
            <p:nvPr userDrawn="1"/>
          </p:nvSpPr>
          <p:spPr>
            <a:xfrm>
              <a:off x="8933486" y="5879722"/>
              <a:ext cx="159308" cy="159308"/>
            </a:xfrm>
            <a:custGeom>
              <a:avLst/>
              <a:gdLst>
                <a:gd name="connsiteX0" fmla="*/ 54769 w 79914"/>
                <a:gd name="connsiteY0" fmla="*/ 79915 h 79914"/>
                <a:gd name="connsiteX1" fmla="*/ 25146 w 79914"/>
                <a:gd name="connsiteY1" fmla="*/ 79915 h 79914"/>
                <a:gd name="connsiteX2" fmla="*/ 0 w 79914"/>
                <a:gd name="connsiteY2" fmla="*/ 54769 h 79914"/>
                <a:gd name="connsiteX3" fmla="*/ 0 w 79914"/>
                <a:gd name="connsiteY3" fmla="*/ 25146 h 79914"/>
                <a:gd name="connsiteX4" fmla="*/ 25146 w 79914"/>
                <a:gd name="connsiteY4" fmla="*/ 0 h 79914"/>
                <a:gd name="connsiteX5" fmla="*/ 54769 w 79914"/>
                <a:gd name="connsiteY5" fmla="*/ 0 h 79914"/>
                <a:gd name="connsiteX6" fmla="*/ 79915 w 79914"/>
                <a:gd name="connsiteY6" fmla="*/ 25146 h 79914"/>
                <a:gd name="connsiteX7" fmla="*/ 79915 w 79914"/>
                <a:gd name="connsiteY7" fmla="*/ 54769 h 79914"/>
                <a:gd name="connsiteX8" fmla="*/ 54769 w 79914"/>
                <a:gd name="connsiteY8" fmla="*/ 79915 h 79914"/>
                <a:gd name="connsiteX9" fmla="*/ 25146 w 79914"/>
                <a:gd name="connsiteY9" fmla="*/ 3334 h 79914"/>
                <a:gd name="connsiteX10" fmla="*/ 3334 w 79914"/>
                <a:gd name="connsiteY10" fmla="*/ 25146 h 79914"/>
                <a:gd name="connsiteX11" fmla="*/ 3334 w 79914"/>
                <a:gd name="connsiteY11" fmla="*/ 54769 h 79914"/>
                <a:gd name="connsiteX12" fmla="*/ 25146 w 79914"/>
                <a:gd name="connsiteY12" fmla="*/ 76581 h 79914"/>
                <a:gd name="connsiteX13" fmla="*/ 54769 w 79914"/>
                <a:gd name="connsiteY13" fmla="*/ 76581 h 79914"/>
                <a:gd name="connsiteX14" fmla="*/ 76581 w 79914"/>
                <a:gd name="connsiteY14" fmla="*/ 54769 h 79914"/>
                <a:gd name="connsiteX15" fmla="*/ 76581 w 79914"/>
                <a:gd name="connsiteY15" fmla="*/ 25146 h 79914"/>
                <a:gd name="connsiteX16" fmla="*/ 54769 w 79914"/>
                <a:gd name="connsiteY16" fmla="*/ 3334 h 79914"/>
                <a:gd name="connsiteX17" fmla="*/ 25146 w 79914"/>
                <a:gd name="connsiteY17" fmla="*/ 333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14" h="79914">
                  <a:moveTo>
                    <a:pt x="54769" y="79915"/>
                  </a:moveTo>
                  <a:lnTo>
                    <a:pt x="25146" y="79915"/>
                  </a:lnTo>
                  <a:cubicBezTo>
                    <a:pt x="11240" y="79915"/>
                    <a:pt x="0" y="68675"/>
                    <a:pt x="0" y="54769"/>
                  </a:cubicBezTo>
                  <a:lnTo>
                    <a:pt x="0" y="25146"/>
                  </a:lnTo>
                  <a:cubicBezTo>
                    <a:pt x="0" y="11239"/>
                    <a:pt x="11240" y="0"/>
                    <a:pt x="25146" y="0"/>
                  </a:cubicBezTo>
                  <a:lnTo>
                    <a:pt x="54769" y="0"/>
                  </a:lnTo>
                  <a:cubicBezTo>
                    <a:pt x="68675" y="0"/>
                    <a:pt x="79915" y="11239"/>
                    <a:pt x="79915" y="25146"/>
                  </a:cubicBezTo>
                  <a:lnTo>
                    <a:pt x="79915" y="54769"/>
                  </a:lnTo>
                  <a:cubicBezTo>
                    <a:pt x="79915" y="68675"/>
                    <a:pt x="68675" y="79915"/>
                    <a:pt x="54769" y="79915"/>
                  </a:cubicBezTo>
                  <a:close/>
                  <a:moveTo>
                    <a:pt x="25146" y="3334"/>
                  </a:moveTo>
                  <a:cubicBezTo>
                    <a:pt x="13145" y="3334"/>
                    <a:pt x="3334" y="13145"/>
                    <a:pt x="3334" y="25146"/>
                  </a:cubicBezTo>
                  <a:lnTo>
                    <a:pt x="3334" y="54769"/>
                  </a:lnTo>
                  <a:cubicBezTo>
                    <a:pt x="3334" y="66770"/>
                    <a:pt x="13145" y="76581"/>
                    <a:pt x="25146" y="76581"/>
                  </a:cubicBezTo>
                  <a:lnTo>
                    <a:pt x="54769" y="76581"/>
                  </a:lnTo>
                  <a:cubicBezTo>
                    <a:pt x="66770" y="76581"/>
                    <a:pt x="76581" y="66770"/>
                    <a:pt x="76581" y="54769"/>
                  </a:cubicBezTo>
                  <a:lnTo>
                    <a:pt x="76581" y="25146"/>
                  </a:lnTo>
                  <a:cubicBezTo>
                    <a:pt x="76581" y="13145"/>
                    <a:pt x="66770" y="3334"/>
                    <a:pt x="54769" y="3334"/>
                  </a:cubicBezTo>
                  <a:lnTo>
                    <a:pt x="25146" y="3334"/>
                  </a:lnTo>
                  <a:close/>
                </a:path>
              </a:pathLst>
            </a:custGeom>
            <a:solidFill>
              <a:srgbClr val="454B6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B1943BA-BEC0-4A92-894F-08FBBB59325E}"/>
                </a:ext>
              </a:extLst>
            </p:cNvPr>
            <p:cNvSpPr/>
            <p:nvPr userDrawn="1"/>
          </p:nvSpPr>
          <p:spPr>
            <a:xfrm>
              <a:off x="8976779" y="5923016"/>
              <a:ext cx="72914" cy="72913"/>
            </a:xfrm>
            <a:custGeom>
              <a:avLst/>
              <a:gdLst>
                <a:gd name="connsiteX0" fmla="*/ 36576 w 36576"/>
                <a:gd name="connsiteY0" fmla="*/ 16573 h 36575"/>
                <a:gd name="connsiteX1" fmla="*/ 19907 w 36576"/>
                <a:gd name="connsiteY1" fmla="*/ 16573 h 36575"/>
                <a:gd name="connsiteX2" fmla="*/ 19907 w 36576"/>
                <a:gd name="connsiteY2" fmla="*/ 0 h 36575"/>
                <a:gd name="connsiteX3" fmla="*/ 16574 w 36576"/>
                <a:gd name="connsiteY3" fmla="*/ 0 h 36575"/>
                <a:gd name="connsiteX4" fmla="*/ 16574 w 36576"/>
                <a:gd name="connsiteY4" fmla="*/ 16573 h 36575"/>
                <a:gd name="connsiteX5" fmla="*/ 0 w 36576"/>
                <a:gd name="connsiteY5" fmla="*/ 16573 h 36575"/>
                <a:gd name="connsiteX6" fmla="*/ 0 w 36576"/>
                <a:gd name="connsiteY6" fmla="*/ 19907 h 36575"/>
                <a:gd name="connsiteX7" fmla="*/ 16574 w 36576"/>
                <a:gd name="connsiteY7" fmla="*/ 19907 h 36575"/>
                <a:gd name="connsiteX8" fmla="*/ 16574 w 36576"/>
                <a:gd name="connsiteY8" fmla="*/ 36576 h 36575"/>
                <a:gd name="connsiteX9" fmla="*/ 19907 w 36576"/>
                <a:gd name="connsiteY9" fmla="*/ 36576 h 36575"/>
                <a:gd name="connsiteX10" fmla="*/ 19907 w 36576"/>
                <a:gd name="connsiteY10" fmla="*/ 19907 h 36575"/>
                <a:gd name="connsiteX11" fmla="*/ 36576 w 36576"/>
                <a:gd name="connsiteY11" fmla="*/ 19907 h 3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576" h="36575">
                  <a:moveTo>
                    <a:pt x="36576" y="16573"/>
                  </a:moveTo>
                  <a:lnTo>
                    <a:pt x="19907" y="16573"/>
                  </a:lnTo>
                  <a:lnTo>
                    <a:pt x="19907" y="0"/>
                  </a:lnTo>
                  <a:lnTo>
                    <a:pt x="16574" y="0"/>
                  </a:lnTo>
                  <a:lnTo>
                    <a:pt x="16574" y="16573"/>
                  </a:lnTo>
                  <a:lnTo>
                    <a:pt x="0" y="16573"/>
                  </a:lnTo>
                  <a:lnTo>
                    <a:pt x="0" y="19907"/>
                  </a:lnTo>
                  <a:lnTo>
                    <a:pt x="16574" y="19907"/>
                  </a:lnTo>
                  <a:lnTo>
                    <a:pt x="16574" y="36576"/>
                  </a:lnTo>
                  <a:lnTo>
                    <a:pt x="19907" y="36576"/>
                  </a:lnTo>
                  <a:lnTo>
                    <a:pt x="19907" y="19907"/>
                  </a:lnTo>
                  <a:lnTo>
                    <a:pt x="36576" y="19907"/>
                  </a:lnTo>
                  <a:close/>
                </a:path>
              </a:pathLst>
            </a:custGeom>
            <a:solidFill>
              <a:srgbClr val="454B60"/>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78285B5-D983-4177-9F6F-C647577CFCA6}"/>
                </a:ext>
              </a:extLst>
            </p:cNvPr>
            <p:cNvSpPr/>
            <p:nvPr userDrawn="1"/>
          </p:nvSpPr>
          <p:spPr>
            <a:xfrm>
              <a:off x="7944586" y="5892253"/>
              <a:ext cx="146207" cy="135763"/>
            </a:xfrm>
            <a:custGeom>
              <a:avLst/>
              <a:gdLst>
                <a:gd name="connsiteX0" fmla="*/ 36671 w 73342"/>
                <a:gd name="connsiteY0" fmla="*/ 0 h 68103"/>
                <a:gd name="connsiteX1" fmla="*/ 33338 w 73342"/>
                <a:gd name="connsiteY1" fmla="*/ 1333 h 68103"/>
                <a:gd name="connsiteX2" fmla="*/ 2477 w 73342"/>
                <a:gd name="connsiteY2" fmla="*/ 32290 h 68103"/>
                <a:gd name="connsiteX3" fmla="*/ 0 w 73342"/>
                <a:gd name="connsiteY3" fmla="*/ 38195 h 68103"/>
                <a:gd name="connsiteX4" fmla="*/ 0 w 73342"/>
                <a:gd name="connsiteY4" fmla="*/ 63055 h 68103"/>
                <a:gd name="connsiteX5" fmla="*/ 5048 w 73342"/>
                <a:gd name="connsiteY5" fmla="*/ 68104 h 68103"/>
                <a:gd name="connsiteX6" fmla="*/ 24956 w 73342"/>
                <a:gd name="connsiteY6" fmla="*/ 68104 h 68103"/>
                <a:gd name="connsiteX7" fmla="*/ 30004 w 73342"/>
                <a:gd name="connsiteY7" fmla="*/ 63055 h 68103"/>
                <a:gd name="connsiteX8" fmla="*/ 30004 w 73342"/>
                <a:gd name="connsiteY8" fmla="*/ 48006 h 68103"/>
                <a:gd name="connsiteX9" fmla="*/ 36671 w 73342"/>
                <a:gd name="connsiteY9" fmla="*/ 41338 h 68103"/>
                <a:gd name="connsiteX10" fmla="*/ 43339 w 73342"/>
                <a:gd name="connsiteY10" fmla="*/ 48006 h 68103"/>
                <a:gd name="connsiteX11" fmla="*/ 43339 w 73342"/>
                <a:gd name="connsiteY11" fmla="*/ 63055 h 68103"/>
                <a:gd name="connsiteX12" fmla="*/ 48387 w 73342"/>
                <a:gd name="connsiteY12" fmla="*/ 68104 h 68103"/>
                <a:gd name="connsiteX13" fmla="*/ 68294 w 73342"/>
                <a:gd name="connsiteY13" fmla="*/ 68104 h 68103"/>
                <a:gd name="connsiteX14" fmla="*/ 73343 w 73342"/>
                <a:gd name="connsiteY14" fmla="*/ 63055 h 68103"/>
                <a:gd name="connsiteX15" fmla="*/ 73343 w 73342"/>
                <a:gd name="connsiteY15" fmla="*/ 38195 h 68103"/>
                <a:gd name="connsiteX16" fmla="*/ 70866 w 73342"/>
                <a:gd name="connsiteY16" fmla="*/ 32290 h 68103"/>
                <a:gd name="connsiteX17" fmla="*/ 40005 w 73342"/>
                <a:gd name="connsiteY17" fmla="*/ 1333 h 68103"/>
                <a:gd name="connsiteX18" fmla="*/ 36671 w 73342"/>
                <a:gd name="connsiteY1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42" h="68103">
                  <a:moveTo>
                    <a:pt x="36671" y="0"/>
                  </a:moveTo>
                  <a:cubicBezTo>
                    <a:pt x="35433" y="0"/>
                    <a:pt x="34290" y="476"/>
                    <a:pt x="33338" y="1333"/>
                  </a:cubicBezTo>
                  <a:lnTo>
                    <a:pt x="2477" y="32290"/>
                  </a:lnTo>
                  <a:cubicBezTo>
                    <a:pt x="857" y="33909"/>
                    <a:pt x="0" y="36004"/>
                    <a:pt x="0" y="38195"/>
                  </a:cubicBezTo>
                  <a:lnTo>
                    <a:pt x="0" y="63055"/>
                  </a:lnTo>
                  <a:cubicBezTo>
                    <a:pt x="0" y="65818"/>
                    <a:pt x="2286" y="68104"/>
                    <a:pt x="5048" y="68104"/>
                  </a:cubicBezTo>
                  <a:lnTo>
                    <a:pt x="24956" y="68104"/>
                  </a:lnTo>
                  <a:cubicBezTo>
                    <a:pt x="27718" y="68104"/>
                    <a:pt x="30004" y="65818"/>
                    <a:pt x="30004" y="63055"/>
                  </a:cubicBezTo>
                  <a:lnTo>
                    <a:pt x="30004" y="48006"/>
                  </a:lnTo>
                  <a:cubicBezTo>
                    <a:pt x="30004" y="44291"/>
                    <a:pt x="32957" y="41338"/>
                    <a:pt x="36671" y="41338"/>
                  </a:cubicBezTo>
                  <a:cubicBezTo>
                    <a:pt x="40386" y="41338"/>
                    <a:pt x="43339" y="44291"/>
                    <a:pt x="43339" y="48006"/>
                  </a:cubicBezTo>
                  <a:lnTo>
                    <a:pt x="43339" y="63055"/>
                  </a:lnTo>
                  <a:cubicBezTo>
                    <a:pt x="43339" y="65818"/>
                    <a:pt x="45625" y="68104"/>
                    <a:pt x="48387" y="68104"/>
                  </a:cubicBezTo>
                  <a:lnTo>
                    <a:pt x="68294" y="68104"/>
                  </a:lnTo>
                  <a:cubicBezTo>
                    <a:pt x="71057" y="68104"/>
                    <a:pt x="73343" y="65818"/>
                    <a:pt x="73343" y="63055"/>
                  </a:cubicBezTo>
                  <a:lnTo>
                    <a:pt x="73343" y="38195"/>
                  </a:lnTo>
                  <a:cubicBezTo>
                    <a:pt x="73343" y="36004"/>
                    <a:pt x="72485" y="33814"/>
                    <a:pt x="70866" y="32290"/>
                  </a:cubicBezTo>
                  <a:lnTo>
                    <a:pt x="40005" y="1333"/>
                  </a:lnTo>
                  <a:cubicBezTo>
                    <a:pt x="39053" y="381"/>
                    <a:pt x="37909" y="0"/>
                    <a:pt x="36671" y="0"/>
                  </a:cubicBezTo>
                </a:path>
              </a:pathLst>
            </a:custGeom>
            <a:solidFill>
              <a:srgbClr val="454B60"/>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78BEA3C-38E3-4060-8FF9-3FD1D0FBD0E6}"/>
                </a:ext>
              </a:extLst>
            </p:cNvPr>
            <p:cNvSpPr/>
            <p:nvPr userDrawn="1"/>
          </p:nvSpPr>
          <p:spPr>
            <a:xfrm>
              <a:off x="9092986" y="5527873"/>
              <a:ext cx="837755" cy="291466"/>
            </a:xfrm>
            <a:custGeom>
              <a:avLst/>
              <a:gdLst>
                <a:gd name="connsiteX0" fmla="*/ 393573 w 420243"/>
                <a:gd name="connsiteY0" fmla="*/ 0 h 146208"/>
                <a:gd name="connsiteX1" fmla="*/ 26575 w 420243"/>
                <a:gd name="connsiteY1" fmla="*/ 0 h 146208"/>
                <a:gd name="connsiteX2" fmla="*/ 0 w 420243"/>
                <a:gd name="connsiteY2" fmla="*/ 26670 h 146208"/>
                <a:gd name="connsiteX3" fmla="*/ 0 w 420243"/>
                <a:gd name="connsiteY3" fmla="*/ 93250 h 146208"/>
                <a:gd name="connsiteX4" fmla="*/ 24956 w 420243"/>
                <a:gd name="connsiteY4" fmla="*/ 119824 h 146208"/>
                <a:gd name="connsiteX5" fmla="*/ 171736 w 420243"/>
                <a:gd name="connsiteY5" fmla="*/ 119824 h 146208"/>
                <a:gd name="connsiteX6" fmla="*/ 209264 w 420243"/>
                <a:gd name="connsiteY6" fmla="*/ 146209 h 146208"/>
                <a:gd name="connsiteX7" fmla="*/ 246888 w 420243"/>
                <a:gd name="connsiteY7" fmla="*/ 119824 h 146208"/>
                <a:gd name="connsiteX8" fmla="*/ 393573 w 420243"/>
                <a:gd name="connsiteY8" fmla="*/ 119824 h 146208"/>
                <a:gd name="connsiteX9" fmla="*/ 420243 w 420243"/>
                <a:gd name="connsiteY9" fmla="*/ 93250 h 146208"/>
                <a:gd name="connsiteX10" fmla="*/ 420243 w 420243"/>
                <a:gd name="connsiteY10" fmla="*/ 26670 h 146208"/>
                <a:gd name="connsiteX11" fmla="*/ 393573 w 420243"/>
                <a:gd name="connsiteY11" fmla="*/ 0 h 14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243" h="146208">
                  <a:moveTo>
                    <a:pt x="393573" y="0"/>
                  </a:moveTo>
                  <a:lnTo>
                    <a:pt x="26575" y="0"/>
                  </a:lnTo>
                  <a:cubicBezTo>
                    <a:pt x="11906" y="0"/>
                    <a:pt x="0" y="11906"/>
                    <a:pt x="0" y="26670"/>
                  </a:cubicBezTo>
                  <a:lnTo>
                    <a:pt x="0" y="93250"/>
                  </a:lnTo>
                  <a:cubicBezTo>
                    <a:pt x="0" y="107918"/>
                    <a:pt x="11906" y="119824"/>
                    <a:pt x="24956" y="119824"/>
                  </a:cubicBezTo>
                  <a:lnTo>
                    <a:pt x="171736" y="119824"/>
                  </a:lnTo>
                  <a:cubicBezTo>
                    <a:pt x="188500" y="119824"/>
                    <a:pt x="199549" y="146209"/>
                    <a:pt x="209264" y="146209"/>
                  </a:cubicBezTo>
                  <a:cubicBezTo>
                    <a:pt x="219170" y="146209"/>
                    <a:pt x="231934" y="119824"/>
                    <a:pt x="246888" y="119824"/>
                  </a:cubicBezTo>
                  <a:lnTo>
                    <a:pt x="393573" y="119824"/>
                  </a:lnTo>
                  <a:cubicBezTo>
                    <a:pt x="408242" y="119824"/>
                    <a:pt x="420243" y="107918"/>
                    <a:pt x="420243" y="93250"/>
                  </a:cubicBezTo>
                  <a:lnTo>
                    <a:pt x="420243" y="26670"/>
                  </a:lnTo>
                  <a:cubicBezTo>
                    <a:pt x="420243" y="11906"/>
                    <a:pt x="408242" y="0"/>
                    <a:pt x="393573" y="0"/>
                  </a:cubicBezTo>
                  <a:close/>
                </a:path>
              </a:pathLst>
            </a:custGeom>
            <a:solidFill>
              <a:srgbClr val="FF5A76"/>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FFF41C4-C861-4AE0-B366-866929D79DDC}"/>
                </a:ext>
              </a:extLst>
            </p:cNvPr>
            <p:cNvSpPr/>
            <p:nvPr userDrawn="1"/>
          </p:nvSpPr>
          <p:spPr>
            <a:xfrm>
              <a:off x="9411677" y="5605153"/>
              <a:ext cx="97837" cy="84497"/>
            </a:xfrm>
            <a:custGeom>
              <a:avLst/>
              <a:gdLst>
                <a:gd name="connsiteX0" fmla="*/ 36350 w 49078"/>
                <a:gd name="connsiteY0" fmla="*/ 0 h 42386"/>
                <a:gd name="connsiteX1" fmla="*/ 42637 w 49078"/>
                <a:gd name="connsiteY1" fmla="*/ 1905 h 42386"/>
                <a:gd name="connsiteX2" fmla="*/ 47304 w 49078"/>
                <a:gd name="connsiteY2" fmla="*/ 21336 h 42386"/>
                <a:gd name="connsiteX3" fmla="*/ 24920 w 49078"/>
                <a:gd name="connsiteY3" fmla="*/ 42196 h 42386"/>
                <a:gd name="connsiteX4" fmla="*/ 24539 w 49078"/>
                <a:gd name="connsiteY4" fmla="*/ 42386 h 42386"/>
                <a:gd name="connsiteX5" fmla="*/ 24158 w 49078"/>
                <a:gd name="connsiteY5" fmla="*/ 42196 h 42386"/>
                <a:gd name="connsiteX6" fmla="*/ 1774 w 49078"/>
                <a:gd name="connsiteY6" fmla="*/ 21336 h 42386"/>
                <a:gd name="connsiteX7" fmla="*/ 6442 w 49078"/>
                <a:gd name="connsiteY7" fmla="*/ 1905 h 42386"/>
                <a:gd name="connsiteX8" fmla="*/ 12728 w 49078"/>
                <a:gd name="connsiteY8" fmla="*/ 0 h 42386"/>
                <a:gd name="connsiteX9" fmla="*/ 22634 w 49078"/>
                <a:gd name="connsiteY9" fmla="*/ 3524 h 42386"/>
                <a:gd name="connsiteX10" fmla="*/ 24635 w 49078"/>
                <a:gd name="connsiteY10" fmla="*/ 6191 h 42386"/>
                <a:gd name="connsiteX11" fmla="*/ 26635 w 49078"/>
                <a:gd name="connsiteY11" fmla="*/ 3524 h 42386"/>
                <a:gd name="connsiteX12" fmla="*/ 36350 w 49078"/>
                <a:gd name="connsiteY12" fmla="*/ 0 h 4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78" h="42386">
                  <a:moveTo>
                    <a:pt x="36350" y="0"/>
                  </a:moveTo>
                  <a:cubicBezTo>
                    <a:pt x="38541" y="0"/>
                    <a:pt x="40732" y="667"/>
                    <a:pt x="42637" y="1905"/>
                  </a:cubicBezTo>
                  <a:cubicBezTo>
                    <a:pt x="48828" y="5810"/>
                    <a:pt x="50923" y="14573"/>
                    <a:pt x="47304" y="21336"/>
                  </a:cubicBezTo>
                  <a:cubicBezTo>
                    <a:pt x="44732" y="26194"/>
                    <a:pt x="34064" y="35338"/>
                    <a:pt x="24920" y="42196"/>
                  </a:cubicBezTo>
                  <a:cubicBezTo>
                    <a:pt x="24730" y="42291"/>
                    <a:pt x="24635" y="42386"/>
                    <a:pt x="24539" y="42386"/>
                  </a:cubicBezTo>
                  <a:cubicBezTo>
                    <a:pt x="24444" y="42386"/>
                    <a:pt x="24253" y="42386"/>
                    <a:pt x="24158" y="42196"/>
                  </a:cubicBezTo>
                  <a:cubicBezTo>
                    <a:pt x="15014" y="35338"/>
                    <a:pt x="4346" y="26194"/>
                    <a:pt x="1774" y="21336"/>
                  </a:cubicBezTo>
                  <a:cubicBezTo>
                    <a:pt x="-1845" y="14573"/>
                    <a:pt x="250" y="5810"/>
                    <a:pt x="6442" y="1905"/>
                  </a:cubicBezTo>
                  <a:cubicBezTo>
                    <a:pt x="8347" y="667"/>
                    <a:pt x="10537" y="0"/>
                    <a:pt x="12728" y="0"/>
                  </a:cubicBezTo>
                  <a:cubicBezTo>
                    <a:pt x="16538" y="0"/>
                    <a:pt x="19586" y="571"/>
                    <a:pt x="22634" y="3524"/>
                  </a:cubicBezTo>
                  <a:lnTo>
                    <a:pt x="24635" y="6191"/>
                  </a:lnTo>
                  <a:lnTo>
                    <a:pt x="26635" y="3524"/>
                  </a:lnTo>
                  <a:cubicBezTo>
                    <a:pt x="29683" y="381"/>
                    <a:pt x="32540" y="0"/>
                    <a:pt x="36350" y="0"/>
                  </a:cubicBezTo>
                </a:path>
              </a:pathLst>
            </a:custGeom>
            <a:solidFill>
              <a:srgbClr val="FFFFFF"/>
            </a:solidFill>
            <a:ln w="9525" cap="flat">
              <a:noFill/>
              <a:prstDash val="solid"/>
              <a:miter/>
            </a:ln>
          </p:spPr>
          <p:txBody>
            <a:bodyPr rtlCol="0" anchor="ctr"/>
            <a:lstStyle/>
            <a:p>
              <a:endParaRPr lang="en-US"/>
            </a:p>
          </p:txBody>
        </p:sp>
        <p:grpSp>
          <p:nvGrpSpPr>
            <p:cNvPr id="56" name="Graphic 4">
              <a:extLst>
                <a:ext uri="{FF2B5EF4-FFF2-40B4-BE49-F238E27FC236}">
                  <a16:creationId xmlns:a16="http://schemas.microsoft.com/office/drawing/2014/main" id="{B298F408-A772-470F-99A0-FC0D45D9EB8A}"/>
                </a:ext>
              </a:extLst>
            </p:cNvPr>
            <p:cNvGrpSpPr/>
            <p:nvPr userDrawn="1"/>
          </p:nvGrpSpPr>
          <p:grpSpPr>
            <a:xfrm>
              <a:off x="9664148" y="5602109"/>
              <a:ext cx="94749" cy="90246"/>
              <a:chOff x="6422611" y="4456910"/>
              <a:chExt cx="47529" cy="45271"/>
            </a:xfrm>
            <a:solidFill>
              <a:srgbClr val="FFFFFF"/>
            </a:solidFill>
          </p:grpSpPr>
          <p:sp>
            <p:nvSpPr>
              <p:cNvPr id="57" name="Freeform: Shape 56">
                <a:extLst>
                  <a:ext uri="{FF2B5EF4-FFF2-40B4-BE49-F238E27FC236}">
                    <a16:creationId xmlns:a16="http://schemas.microsoft.com/office/drawing/2014/main" id="{869F14B0-620F-49EF-B225-21E116B05FDA}"/>
                  </a:ext>
                </a:extLst>
              </p:cNvPr>
              <p:cNvSpPr/>
              <p:nvPr/>
            </p:nvSpPr>
            <p:spPr>
              <a:xfrm>
                <a:off x="6433374" y="4456910"/>
                <a:ext cx="25908" cy="25908"/>
              </a:xfrm>
              <a:custGeom>
                <a:avLst/>
                <a:gdLst>
                  <a:gd name="connsiteX0" fmla="*/ 12954 w 25908"/>
                  <a:gd name="connsiteY0" fmla="*/ 0 h 25908"/>
                  <a:gd name="connsiteX1" fmla="*/ 0 w 25908"/>
                  <a:gd name="connsiteY1" fmla="*/ 12954 h 25908"/>
                  <a:gd name="connsiteX2" fmla="*/ 12954 w 25908"/>
                  <a:gd name="connsiteY2" fmla="*/ 25908 h 25908"/>
                  <a:gd name="connsiteX3" fmla="*/ 25908 w 25908"/>
                  <a:gd name="connsiteY3" fmla="*/ 12954 h 25908"/>
                  <a:gd name="connsiteX4" fmla="*/ 12954 w 25908"/>
                  <a:gd name="connsiteY4" fmla="*/ 0 h 25908"/>
                  <a:gd name="connsiteX5" fmla="*/ 12954 w 25908"/>
                  <a:gd name="connsiteY5" fmla="*/ 0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8" h="25908">
                    <a:moveTo>
                      <a:pt x="12954" y="0"/>
                    </a:moveTo>
                    <a:cubicBezTo>
                      <a:pt x="5810" y="0"/>
                      <a:pt x="0" y="5810"/>
                      <a:pt x="0" y="12954"/>
                    </a:cubicBezTo>
                    <a:cubicBezTo>
                      <a:pt x="0" y="20098"/>
                      <a:pt x="5810" y="25908"/>
                      <a:pt x="12954" y="25908"/>
                    </a:cubicBezTo>
                    <a:cubicBezTo>
                      <a:pt x="20098" y="25908"/>
                      <a:pt x="25908" y="20098"/>
                      <a:pt x="25908" y="12954"/>
                    </a:cubicBezTo>
                    <a:cubicBezTo>
                      <a:pt x="25908" y="5810"/>
                      <a:pt x="20098" y="0"/>
                      <a:pt x="12954" y="0"/>
                    </a:cubicBezTo>
                    <a:lnTo>
                      <a:pt x="12954" y="0"/>
                    </a:lnTo>
                    <a:close/>
                  </a:path>
                </a:pathLst>
              </a:custGeom>
              <a:solidFill>
                <a:srgbClr val="FFFFFF"/>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0A4D6C5-AF8D-4840-BC2F-3D80F489FD29}"/>
                  </a:ext>
                </a:extLst>
              </p:cNvPr>
              <p:cNvSpPr/>
              <p:nvPr/>
            </p:nvSpPr>
            <p:spPr>
              <a:xfrm>
                <a:off x="6422611" y="4487036"/>
                <a:ext cx="47529" cy="15145"/>
              </a:xfrm>
              <a:custGeom>
                <a:avLst/>
                <a:gdLst>
                  <a:gd name="connsiteX0" fmla="*/ 1048 w 47529"/>
                  <a:gd name="connsiteY0" fmla="*/ 15145 h 15145"/>
                  <a:gd name="connsiteX1" fmla="*/ 0 w 47529"/>
                  <a:gd name="connsiteY1" fmla="*/ 14097 h 15145"/>
                  <a:gd name="connsiteX2" fmla="*/ 0 w 47529"/>
                  <a:gd name="connsiteY2" fmla="*/ 11049 h 15145"/>
                  <a:gd name="connsiteX3" fmla="*/ 9430 w 47529"/>
                  <a:gd name="connsiteY3" fmla="*/ 0 h 15145"/>
                  <a:gd name="connsiteX4" fmla="*/ 38100 w 47529"/>
                  <a:gd name="connsiteY4" fmla="*/ 0 h 15145"/>
                  <a:gd name="connsiteX5" fmla="*/ 47530 w 47529"/>
                  <a:gd name="connsiteY5" fmla="*/ 11049 h 15145"/>
                  <a:gd name="connsiteX6" fmla="*/ 47530 w 47529"/>
                  <a:gd name="connsiteY6" fmla="*/ 14097 h 15145"/>
                  <a:gd name="connsiteX7" fmla="*/ 46482 w 47529"/>
                  <a:gd name="connsiteY7" fmla="*/ 15145 h 15145"/>
                  <a:gd name="connsiteX8" fmla="*/ 1048 w 47529"/>
                  <a:gd name="connsiteY8" fmla="*/ 15145 h 1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29" h="15145">
                    <a:moveTo>
                      <a:pt x="1048" y="15145"/>
                    </a:moveTo>
                    <a:cubicBezTo>
                      <a:pt x="476" y="15145"/>
                      <a:pt x="0" y="14669"/>
                      <a:pt x="0" y="14097"/>
                    </a:cubicBezTo>
                    <a:lnTo>
                      <a:pt x="0" y="11049"/>
                    </a:lnTo>
                    <a:cubicBezTo>
                      <a:pt x="0" y="4953"/>
                      <a:pt x="3334" y="0"/>
                      <a:pt x="9430" y="0"/>
                    </a:cubicBezTo>
                    <a:lnTo>
                      <a:pt x="38100" y="0"/>
                    </a:lnTo>
                    <a:cubicBezTo>
                      <a:pt x="44196" y="0"/>
                      <a:pt x="47530" y="4953"/>
                      <a:pt x="47530" y="11049"/>
                    </a:cubicBezTo>
                    <a:lnTo>
                      <a:pt x="47530" y="14097"/>
                    </a:lnTo>
                    <a:cubicBezTo>
                      <a:pt x="47530" y="14669"/>
                      <a:pt x="47054" y="15145"/>
                      <a:pt x="46482" y="15145"/>
                    </a:cubicBezTo>
                    <a:lnTo>
                      <a:pt x="1048" y="15145"/>
                    </a:lnTo>
                    <a:close/>
                  </a:path>
                </a:pathLst>
              </a:custGeom>
              <a:solidFill>
                <a:srgbClr val="FFFFFF"/>
              </a:solidFill>
              <a:ln w="9525" cap="flat">
                <a:noFill/>
                <a:prstDash val="solid"/>
                <a:miter/>
              </a:ln>
            </p:spPr>
            <p:txBody>
              <a:bodyPr rtlCol="0" anchor="ctr"/>
              <a:lstStyle/>
              <a:p>
                <a:endParaRPr lang="en-US"/>
              </a:p>
            </p:txBody>
          </p:sp>
        </p:grpSp>
        <p:sp>
          <p:nvSpPr>
            <p:cNvPr id="59" name="Freeform: Shape 58">
              <a:extLst>
                <a:ext uri="{FF2B5EF4-FFF2-40B4-BE49-F238E27FC236}">
                  <a16:creationId xmlns:a16="http://schemas.microsoft.com/office/drawing/2014/main" id="{D6F35610-F3F0-4871-A054-582002EEAE8D}"/>
                </a:ext>
              </a:extLst>
            </p:cNvPr>
            <p:cNvSpPr/>
            <p:nvPr userDrawn="1"/>
          </p:nvSpPr>
          <p:spPr>
            <a:xfrm>
              <a:off x="9166849" y="5597940"/>
              <a:ext cx="94560" cy="94560"/>
            </a:xfrm>
            <a:custGeom>
              <a:avLst/>
              <a:gdLst>
                <a:gd name="connsiteX0" fmla="*/ 44291 w 47434"/>
                <a:gd name="connsiteY0" fmla="*/ 35528 h 47434"/>
                <a:gd name="connsiteX1" fmla="*/ 47435 w 47434"/>
                <a:gd name="connsiteY1" fmla="*/ 23717 h 47434"/>
                <a:gd name="connsiteX2" fmla="*/ 23717 w 47434"/>
                <a:gd name="connsiteY2" fmla="*/ 0 h 47434"/>
                <a:gd name="connsiteX3" fmla="*/ 0 w 47434"/>
                <a:gd name="connsiteY3" fmla="*/ 23717 h 47434"/>
                <a:gd name="connsiteX4" fmla="*/ 23717 w 47434"/>
                <a:gd name="connsiteY4" fmla="*/ 47435 h 47434"/>
                <a:gd name="connsiteX5" fmla="*/ 35719 w 47434"/>
                <a:gd name="connsiteY5" fmla="*/ 44196 h 47434"/>
                <a:gd name="connsiteX6" fmla="*/ 46101 w 47434"/>
                <a:gd name="connsiteY6" fmla="*/ 46577 h 47434"/>
                <a:gd name="connsiteX7" fmla="*/ 44291 w 47434"/>
                <a:gd name="connsiteY7" fmla="*/ 35528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7434">
                  <a:moveTo>
                    <a:pt x="44291" y="35528"/>
                  </a:moveTo>
                  <a:cubicBezTo>
                    <a:pt x="46292" y="32004"/>
                    <a:pt x="47435" y="28004"/>
                    <a:pt x="47435" y="23717"/>
                  </a:cubicBezTo>
                  <a:cubicBezTo>
                    <a:pt x="47435" y="10573"/>
                    <a:pt x="36862" y="0"/>
                    <a:pt x="23717" y="0"/>
                  </a:cubicBezTo>
                  <a:cubicBezTo>
                    <a:pt x="10573" y="0"/>
                    <a:pt x="0" y="10573"/>
                    <a:pt x="0" y="23717"/>
                  </a:cubicBezTo>
                  <a:cubicBezTo>
                    <a:pt x="0" y="36766"/>
                    <a:pt x="10668" y="47435"/>
                    <a:pt x="23717" y="47435"/>
                  </a:cubicBezTo>
                  <a:cubicBezTo>
                    <a:pt x="28099" y="47435"/>
                    <a:pt x="32195" y="46196"/>
                    <a:pt x="35719" y="44196"/>
                  </a:cubicBezTo>
                  <a:lnTo>
                    <a:pt x="46101" y="46577"/>
                  </a:lnTo>
                  <a:lnTo>
                    <a:pt x="44291" y="35528"/>
                  </a:lnTo>
                  <a:close/>
                </a:path>
              </a:pathLst>
            </a:custGeom>
            <a:solidFill>
              <a:srgbClr val="FFFFFF"/>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7A2A57D9-90EA-44C5-A2A0-A6B373661EC0}"/>
                </a:ext>
              </a:extLst>
            </p:cNvPr>
            <p:cNvSpPr txBox="1"/>
            <p:nvPr userDrawn="1"/>
          </p:nvSpPr>
          <p:spPr>
            <a:xfrm>
              <a:off x="9208416" y="5561461"/>
              <a:ext cx="214980" cy="156211"/>
            </a:xfrm>
            <a:prstGeom prst="rect">
              <a:avLst/>
            </a:prstGeom>
            <a:noFill/>
          </p:spPr>
          <p:txBody>
            <a:bodyPr wrap="square" rtlCol="0">
              <a:spAutoFit/>
            </a:bodyPr>
            <a:lstStyle/>
            <a:p>
              <a:pPr algn="l"/>
              <a:r>
                <a:rPr lang="en-US" sz="306" spc="0" baseline="0">
                  <a:solidFill>
                    <a:srgbClr val="FFFFFF"/>
                  </a:solidFill>
                  <a:latin typeface="+mj-lt"/>
                  <a:cs typeface="Arial"/>
                  <a:sym typeface="Arial"/>
                  <a:rtl val="0"/>
                </a:rPr>
                <a:t>1</a:t>
              </a:r>
            </a:p>
          </p:txBody>
        </p:sp>
        <p:sp>
          <p:nvSpPr>
            <p:cNvPr id="61" name="TextBox 60">
              <a:extLst>
                <a:ext uri="{FF2B5EF4-FFF2-40B4-BE49-F238E27FC236}">
                  <a16:creationId xmlns:a16="http://schemas.microsoft.com/office/drawing/2014/main" id="{B2DBA8C1-E4AA-42AC-8E60-5658BEC27990}"/>
                </a:ext>
              </a:extLst>
            </p:cNvPr>
            <p:cNvSpPr txBox="1"/>
            <p:nvPr userDrawn="1"/>
          </p:nvSpPr>
          <p:spPr>
            <a:xfrm>
              <a:off x="9458178" y="5561461"/>
              <a:ext cx="214980" cy="156211"/>
            </a:xfrm>
            <a:prstGeom prst="rect">
              <a:avLst/>
            </a:prstGeom>
            <a:noFill/>
          </p:spPr>
          <p:txBody>
            <a:bodyPr wrap="square" rtlCol="0">
              <a:spAutoFit/>
            </a:bodyPr>
            <a:lstStyle/>
            <a:p>
              <a:pPr algn="l"/>
              <a:r>
                <a:rPr lang="en-US" sz="306" spc="0" baseline="0">
                  <a:solidFill>
                    <a:srgbClr val="FFFFFF"/>
                  </a:solidFill>
                  <a:latin typeface="+mj-lt"/>
                  <a:cs typeface="Arial"/>
                  <a:sym typeface="Arial"/>
                  <a:rtl val="0"/>
                </a:rPr>
                <a:t>1</a:t>
              </a:r>
            </a:p>
          </p:txBody>
        </p:sp>
        <p:sp>
          <p:nvSpPr>
            <p:cNvPr id="62" name="TextBox 61">
              <a:extLst>
                <a:ext uri="{FF2B5EF4-FFF2-40B4-BE49-F238E27FC236}">
                  <a16:creationId xmlns:a16="http://schemas.microsoft.com/office/drawing/2014/main" id="{6C94F586-E33E-4188-B3DF-ABEAA70F9C71}"/>
                </a:ext>
              </a:extLst>
            </p:cNvPr>
            <p:cNvSpPr txBox="1"/>
            <p:nvPr userDrawn="1"/>
          </p:nvSpPr>
          <p:spPr>
            <a:xfrm>
              <a:off x="9706181" y="5561461"/>
              <a:ext cx="214980" cy="156211"/>
            </a:xfrm>
            <a:prstGeom prst="rect">
              <a:avLst/>
            </a:prstGeom>
            <a:noFill/>
          </p:spPr>
          <p:txBody>
            <a:bodyPr wrap="square" rtlCol="0">
              <a:spAutoFit/>
            </a:bodyPr>
            <a:lstStyle/>
            <a:p>
              <a:pPr algn="l"/>
              <a:r>
                <a:rPr lang="en-US" sz="306" spc="0" baseline="0">
                  <a:solidFill>
                    <a:srgbClr val="FFFFFF"/>
                  </a:solidFill>
                  <a:latin typeface="+mj-lt"/>
                  <a:cs typeface="Arial"/>
                  <a:sym typeface="Arial"/>
                  <a:rtl val="0"/>
                </a:rPr>
                <a:t>1</a:t>
              </a:r>
            </a:p>
          </p:txBody>
        </p:sp>
      </p:grpSp>
      <p:sp>
        <p:nvSpPr>
          <p:cNvPr id="63" name="Picture Placeholder 164">
            <a:extLst>
              <a:ext uri="{FF2B5EF4-FFF2-40B4-BE49-F238E27FC236}">
                <a16:creationId xmlns:a16="http://schemas.microsoft.com/office/drawing/2014/main" id="{59175BE6-8C78-49D8-BD9E-A982229632CE}"/>
              </a:ext>
            </a:extLst>
          </p:cNvPr>
          <p:cNvSpPr>
            <a:spLocks noGrp="1"/>
          </p:cNvSpPr>
          <p:nvPr>
            <p:ph type="pic" sz="quarter" idx="16" hasCustomPrompt="1"/>
          </p:nvPr>
        </p:nvSpPr>
        <p:spPr>
          <a:xfrm>
            <a:off x="5394649"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4" name="Picture Placeholder 165">
            <a:extLst>
              <a:ext uri="{FF2B5EF4-FFF2-40B4-BE49-F238E27FC236}">
                <a16:creationId xmlns:a16="http://schemas.microsoft.com/office/drawing/2014/main" id="{A01E33E6-5A64-460F-AE6E-3F980021045C}"/>
              </a:ext>
            </a:extLst>
          </p:cNvPr>
          <p:cNvSpPr>
            <a:spLocks noGrp="1"/>
          </p:cNvSpPr>
          <p:nvPr>
            <p:ph type="pic" sz="quarter" idx="17" hasCustomPrompt="1"/>
          </p:nvPr>
        </p:nvSpPr>
        <p:spPr>
          <a:xfrm>
            <a:off x="6643890"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5" name="Picture Placeholder 168">
            <a:extLst>
              <a:ext uri="{FF2B5EF4-FFF2-40B4-BE49-F238E27FC236}">
                <a16:creationId xmlns:a16="http://schemas.microsoft.com/office/drawing/2014/main" id="{954BFB52-B0C8-47B4-9A02-2445AFC8D98A}"/>
              </a:ext>
            </a:extLst>
          </p:cNvPr>
          <p:cNvSpPr>
            <a:spLocks noGrp="1"/>
          </p:cNvSpPr>
          <p:nvPr>
            <p:ph type="pic" sz="quarter" idx="18" hasCustomPrompt="1"/>
          </p:nvPr>
        </p:nvSpPr>
        <p:spPr>
          <a:xfrm>
            <a:off x="6227476"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6" name="Picture Placeholder 169">
            <a:extLst>
              <a:ext uri="{FF2B5EF4-FFF2-40B4-BE49-F238E27FC236}">
                <a16:creationId xmlns:a16="http://schemas.microsoft.com/office/drawing/2014/main" id="{3B7E3E38-741C-47D8-934E-1B9F533A9471}"/>
              </a:ext>
            </a:extLst>
          </p:cNvPr>
          <p:cNvSpPr>
            <a:spLocks noGrp="1"/>
          </p:cNvSpPr>
          <p:nvPr>
            <p:ph type="pic" sz="quarter" idx="19" hasCustomPrompt="1"/>
          </p:nvPr>
        </p:nvSpPr>
        <p:spPr>
          <a:xfrm>
            <a:off x="5811062" y="1306113"/>
            <a:ext cx="313891" cy="412424"/>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10000"/>
            </a:schemeClr>
          </a:solidFill>
        </p:spPr>
        <p:txBody>
          <a:bodyPr wrap="square" anchor="ctr">
            <a:noAutofit/>
          </a:bodyPr>
          <a:lstStyle>
            <a:lvl1pPr marL="0" indent="0" algn="ctr">
              <a:buNone/>
              <a:defRPr sz="340">
                <a:solidFill>
                  <a:schemeClr val="bg1">
                    <a:lumMod val="75000"/>
                  </a:schemeClr>
                </a:solidFill>
              </a:defRPr>
            </a:lvl1pPr>
          </a:lstStyle>
          <a:p>
            <a:r>
              <a:rPr lang="en-US"/>
              <a:t>Image placeholder</a:t>
            </a:r>
          </a:p>
        </p:txBody>
      </p:sp>
      <p:sp>
        <p:nvSpPr>
          <p:cNvPr id="68" name="Picture Placeholder 172">
            <a:extLst>
              <a:ext uri="{FF2B5EF4-FFF2-40B4-BE49-F238E27FC236}">
                <a16:creationId xmlns:a16="http://schemas.microsoft.com/office/drawing/2014/main" id="{7E77C904-7115-4C84-AB62-B6A731BDCF08}"/>
              </a:ext>
            </a:extLst>
          </p:cNvPr>
          <p:cNvSpPr>
            <a:spLocks noGrp="1"/>
          </p:cNvSpPr>
          <p:nvPr>
            <p:ph type="pic" sz="quarter" idx="21"/>
          </p:nvPr>
        </p:nvSpPr>
        <p:spPr>
          <a:xfrm>
            <a:off x="5324235" y="2343783"/>
            <a:ext cx="1739036" cy="2281881"/>
          </a:xfrm>
          <a:custGeom>
            <a:avLst/>
            <a:gdLst>
              <a:gd name="connsiteX0" fmla="*/ 0 w 2560544"/>
              <a:gd name="connsiteY0" fmla="*/ 0 h 2557127"/>
              <a:gd name="connsiteX1" fmla="*/ 2560544 w 2560544"/>
              <a:gd name="connsiteY1" fmla="*/ 0 h 2557127"/>
              <a:gd name="connsiteX2" fmla="*/ 2560544 w 2560544"/>
              <a:gd name="connsiteY2" fmla="*/ 2557127 h 2557127"/>
              <a:gd name="connsiteX3" fmla="*/ 0 w 2560544"/>
              <a:gd name="connsiteY3" fmla="*/ 2557127 h 2557127"/>
            </a:gdLst>
            <a:ahLst/>
            <a:cxnLst>
              <a:cxn ang="0">
                <a:pos x="connsiteX0" y="connsiteY0"/>
              </a:cxn>
              <a:cxn ang="0">
                <a:pos x="connsiteX1" y="connsiteY1"/>
              </a:cxn>
              <a:cxn ang="0">
                <a:pos x="connsiteX2" y="connsiteY2"/>
              </a:cxn>
              <a:cxn ang="0">
                <a:pos x="connsiteX3" y="connsiteY3"/>
              </a:cxn>
            </a:cxnLst>
            <a:rect l="l" t="t" r="r" b="b"/>
            <a:pathLst>
              <a:path w="2560544" h="2557127">
                <a:moveTo>
                  <a:pt x="0" y="0"/>
                </a:moveTo>
                <a:lnTo>
                  <a:pt x="2560544" y="0"/>
                </a:lnTo>
                <a:lnTo>
                  <a:pt x="2560544" y="2557127"/>
                </a:lnTo>
                <a:lnTo>
                  <a:pt x="0" y="2557127"/>
                </a:lnTo>
                <a:close/>
              </a:path>
            </a:pathLst>
          </a:custGeom>
          <a:solidFill>
            <a:schemeClr val="bg1">
              <a:lumMod val="95000"/>
              <a:alpha val="10000"/>
            </a:schemeClr>
          </a:solidFill>
        </p:spPr>
        <p:txBody>
          <a:bodyPr wrap="square" anchor="ctr">
            <a:noAutofit/>
          </a:bodyPr>
          <a:lstStyle>
            <a:lvl1pPr marL="0" indent="0" algn="ctr">
              <a:buNone/>
              <a:defRPr sz="1087">
                <a:solidFill>
                  <a:schemeClr val="bg1">
                    <a:lumMod val="75000"/>
                  </a:schemeClr>
                </a:solidFill>
              </a:defRPr>
            </a:lvl1pPr>
          </a:lstStyle>
          <a:p>
            <a:endParaRPr lang="en-US"/>
          </a:p>
        </p:txBody>
      </p:sp>
      <p:sp>
        <p:nvSpPr>
          <p:cNvPr id="67" name="Picture Placeholder 170">
            <a:extLst>
              <a:ext uri="{FF2B5EF4-FFF2-40B4-BE49-F238E27FC236}">
                <a16:creationId xmlns:a16="http://schemas.microsoft.com/office/drawing/2014/main" id="{90B2FA67-C16B-4ECE-8D9F-3B269148471B}"/>
              </a:ext>
            </a:extLst>
          </p:cNvPr>
          <p:cNvSpPr>
            <a:spLocks noGrp="1"/>
          </p:cNvSpPr>
          <p:nvPr>
            <p:ph type="pic" sz="quarter" idx="20" hasCustomPrompt="1"/>
          </p:nvPr>
        </p:nvSpPr>
        <p:spPr>
          <a:xfrm>
            <a:off x="5391811" y="2081991"/>
            <a:ext cx="144434" cy="189773"/>
          </a:xfrm>
          <a:custGeom>
            <a:avLst/>
            <a:gdLst>
              <a:gd name="connsiteX0" fmla="*/ 231085 w 462171"/>
              <a:gd name="connsiteY0" fmla="*/ 1 h 462172"/>
              <a:gd name="connsiteX1" fmla="*/ 462171 w 462171"/>
              <a:gd name="connsiteY1" fmla="*/ 231086 h 462172"/>
              <a:gd name="connsiteX2" fmla="*/ 231085 w 462171"/>
              <a:gd name="connsiteY2" fmla="*/ 462172 h 462172"/>
              <a:gd name="connsiteX3" fmla="*/ 0 w 462171"/>
              <a:gd name="connsiteY3" fmla="*/ 231086 h 462172"/>
              <a:gd name="connsiteX4" fmla="*/ 231085 w 462171"/>
              <a:gd name="connsiteY4" fmla="*/ 1 h 46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71" h="462172">
                <a:moveTo>
                  <a:pt x="231085" y="1"/>
                </a:moveTo>
                <a:cubicBezTo>
                  <a:pt x="358685" y="-188"/>
                  <a:pt x="462171" y="103296"/>
                  <a:pt x="462171" y="231086"/>
                </a:cubicBezTo>
                <a:cubicBezTo>
                  <a:pt x="462171" y="358686"/>
                  <a:pt x="358685" y="462172"/>
                  <a:pt x="231085" y="462172"/>
                </a:cubicBezTo>
                <a:cubicBezTo>
                  <a:pt x="103485" y="462172"/>
                  <a:pt x="0" y="358686"/>
                  <a:pt x="0" y="231086"/>
                </a:cubicBezTo>
                <a:cubicBezTo>
                  <a:pt x="0" y="103486"/>
                  <a:pt x="103485" y="1"/>
                  <a:pt x="231085" y="1"/>
                </a:cubicBezTo>
                <a:close/>
              </a:path>
            </a:pathLst>
          </a:custGeom>
          <a:solidFill>
            <a:schemeClr val="bg1">
              <a:lumMod val="75000"/>
              <a:alpha val="0"/>
            </a:schemeClr>
          </a:solidFill>
        </p:spPr>
        <p:txBody>
          <a:bodyPr wrap="square" anchor="ctr">
            <a:noAutofit/>
          </a:bodyPr>
          <a:lstStyle>
            <a:lvl1pPr marL="0" indent="0" algn="ctr">
              <a:buNone/>
              <a:defRPr sz="100">
                <a:solidFill>
                  <a:schemeClr val="bg1">
                    <a:lumMod val="75000"/>
                  </a:schemeClr>
                </a:solidFill>
              </a:defRPr>
            </a:lvl1pPr>
          </a:lstStyle>
          <a:p>
            <a:r>
              <a:rPr lang="en-US"/>
              <a:t>Image placeholder</a:t>
            </a:r>
          </a:p>
        </p:txBody>
      </p:sp>
    </p:spTree>
    <p:extLst>
      <p:ext uri="{BB962C8B-B14F-4D97-AF65-F5344CB8AC3E}">
        <p14:creationId xmlns:p14="http://schemas.microsoft.com/office/powerpoint/2010/main" val="224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3" presetClass="path" presetSubtype="0" accel="10000" decel="90000" fill="hold" grpId="1" nodeType="withEffect">
                                  <p:stCondLst>
                                    <p:cond delay="500"/>
                                  </p:stCondLst>
                                  <p:childTnLst>
                                    <p:animMotion origin="layout" path="M -3.54167E-6 -7.40741E-7 L 0.09141 -7.40741E-7 " pathEditMode="relative" rAng="0" ptsTypes="AA">
                                      <p:cBhvr>
                                        <p:cTn id="9" dur="1500" spd="-100000" fill="hold"/>
                                        <p:tgtEl>
                                          <p:spTgt spid="65"/>
                                        </p:tgtEl>
                                        <p:attrNameLst>
                                          <p:attrName>ppt_x</p:attrName>
                                          <p:attrName>ppt_y</p:attrName>
                                        </p:attrNameLst>
                                      </p:cBhvr>
                                      <p:rCtr x="4570" y="0"/>
                                    </p:animMotion>
                                  </p:childTnLst>
                                </p:cTn>
                              </p:par>
                              <p:par>
                                <p:cTn id="10" presetID="10" presetClass="entr" presetSubtype="0" fill="hold" grpId="0" nodeType="withEffect">
                                  <p:stCondLst>
                                    <p:cond delay="50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63" presetClass="path" presetSubtype="0" accel="10000" decel="90000" fill="hold" grpId="1" nodeType="withEffect">
                                  <p:stCondLst>
                                    <p:cond delay="500"/>
                                  </p:stCondLst>
                                  <p:childTnLst>
                                    <p:animMotion origin="layout" path="M -3.95833E-6 -7.40741E-7 L 0.09141 -7.40741E-7 " pathEditMode="relative" rAng="0" ptsTypes="AA">
                                      <p:cBhvr>
                                        <p:cTn id="14" dur="1500" spd="-100000" fill="hold"/>
                                        <p:tgtEl>
                                          <p:spTgt spid="64"/>
                                        </p:tgtEl>
                                        <p:attrNameLst>
                                          <p:attrName>ppt_x</p:attrName>
                                          <p:attrName>ppt_y</p:attrName>
                                        </p:attrNameLst>
                                      </p:cBhvr>
                                      <p:rCtr x="4570" y="0"/>
                                    </p:animMotion>
                                  </p:childTnLst>
                                </p:cTn>
                              </p:par>
                              <p:par>
                                <p:cTn id="15" presetID="10" presetClass="entr" presetSubtype="0" fill="hold" grpId="0" nodeType="withEffect">
                                  <p:stCondLst>
                                    <p:cond delay="5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63" presetClass="path" presetSubtype="0" accel="10000" decel="90000" fill="hold" grpId="1" nodeType="withEffect">
                                  <p:stCondLst>
                                    <p:cond delay="500"/>
                                  </p:stCondLst>
                                  <p:childTnLst>
                                    <p:animMotion origin="layout" path="M 3.33333E-6 -2.96296E-6 L 0.0914 -2.96296E-6 " pathEditMode="relative" rAng="0" ptsTypes="AA">
                                      <p:cBhvr>
                                        <p:cTn id="19" dur="1500" spd="-100000" fill="hold"/>
                                        <p:tgtEl>
                                          <p:spTgt spid="68"/>
                                        </p:tgtEl>
                                        <p:attrNameLst>
                                          <p:attrName>ppt_x</p:attrName>
                                          <p:attrName>ppt_y</p:attrName>
                                        </p:attrNameLst>
                                      </p:cBhvr>
                                      <p:rCtr x="4570" y="0"/>
                                    </p:animMotion>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63" presetClass="path" presetSubtype="0" accel="10000" decel="90000" fill="hold" nodeType="withEffect">
                                  <p:stCondLst>
                                    <p:cond delay="500"/>
                                  </p:stCondLst>
                                  <p:childTnLst>
                                    <p:animMotion origin="layout" path="M 3.125E-6 4.44444E-6 L 0.0914 4.44444E-6 " pathEditMode="relative" rAng="0" ptsTypes="AA">
                                      <p:cBhvr>
                                        <p:cTn id="24" dur="1500" spd="-100000" fill="hold"/>
                                        <p:tgtEl>
                                          <p:spTgt spid="2"/>
                                        </p:tgtEl>
                                        <p:attrNameLst>
                                          <p:attrName>ppt_x</p:attrName>
                                          <p:attrName>ppt_y</p:attrName>
                                        </p:attrNameLst>
                                      </p:cBhvr>
                                      <p:rCtr x="4570" y="0"/>
                                    </p:animMotion>
                                  </p:childTnLst>
                                </p:cTn>
                              </p:par>
                              <p:par>
                                <p:cTn id="25" presetID="10" presetClass="entr" presetSubtype="0" fill="hold" nodeType="withEffect">
                                  <p:stCondLst>
                                    <p:cond delay="50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par>
                                <p:cTn id="28" presetID="63" presetClass="path" presetSubtype="0" accel="10000" decel="90000" fill="hold" nodeType="withEffect">
                                  <p:stCondLst>
                                    <p:cond delay="500"/>
                                  </p:stCondLst>
                                  <p:childTnLst>
                                    <p:animMotion origin="layout" path="M 3.33333E-6 3.7037E-7 L 0.0914 3.7037E-7 " pathEditMode="relative" rAng="0" ptsTypes="AA">
                                      <p:cBhvr>
                                        <p:cTn id="29" dur="1500" spd="-100000" fill="hold"/>
                                        <p:tgtEl>
                                          <p:spTgt spid="70"/>
                                        </p:tgtEl>
                                        <p:attrNameLst>
                                          <p:attrName>ppt_x</p:attrName>
                                          <p:attrName>ppt_y</p:attrName>
                                        </p:attrNameLst>
                                      </p:cBhvr>
                                      <p:rCtr x="4570" y="0"/>
                                    </p:animMotion>
                                  </p:childTnLst>
                                </p:cTn>
                              </p:par>
                              <p:par>
                                <p:cTn id="30" presetID="10" presetClass="entr" presetSubtype="0" fill="hold" nodeType="withEffect">
                                  <p:stCondLst>
                                    <p:cond delay="50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63" presetClass="path" presetSubtype="0" accel="10000" decel="90000" fill="hold" nodeType="withEffect">
                                  <p:stCondLst>
                                    <p:cond delay="500"/>
                                  </p:stCondLst>
                                  <p:childTnLst>
                                    <p:animMotion origin="layout" path="M 3.33333E-6 1.85185E-6 L 0.0914 1.85185E-6 " pathEditMode="relative" rAng="0" ptsTypes="AA">
                                      <p:cBhvr>
                                        <p:cTn id="34" dur="1500" spd="-100000" fill="hold"/>
                                        <p:tgtEl>
                                          <p:spTgt spid="69"/>
                                        </p:tgtEl>
                                        <p:attrNameLst>
                                          <p:attrName>ppt_x</p:attrName>
                                          <p:attrName>ppt_y</p:attrName>
                                        </p:attrNameLst>
                                      </p:cBhvr>
                                      <p:rCtr x="4570" y="0"/>
                                    </p:animMotion>
                                  </p:childTnLst>
                                </p:cTn>
                              </p:par>
                              <p:par>
                                <p:cTn id="35" presetID="10" presetClass="entr" presetSubtype="0" fill="hold" grpId="0" nodeType="withEffect">
                                  <p:stCondLst>
                                    <p:cond delay="5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63" presetClass="path" presetSubtype="0" accel="10000" decel="90000" fill="hold" grpId="1" nodeType="withEffect">
                                  <p:stCondLst>
                                    <p:cond delay="500"/>
                                  </p:stCondLst>
                                  <p:childTnLst>
                                    <p:animMotion origin="layout" path="M -3.95833E-6 -7.40741E-7 L 0.09141 -7.40741E-7 " pathEditMode="relative" rAng="0" ptsTypes="AA">
                                      <p:cBhvr>
                                        <p:cTn id="39" dur="1500" spd="-100000" fill="hold"/>
                                        <p:tgtEl>
                                          <p:spTgt spid="33"/>
                                        </p:tgtEl>
                                        <p:attrNameLst>
                                          <p:attrName>ppt_x</p:attrName>
                                          <p:attrName>ppt_y</p:attrName>
                                        </p:attrNameLst>
                                      </p:cBhvr>
                                      <p:rCtr x="4570" y="0"/>
                                    </p:animMotion>
                                  </p:childTnLst>
                                </p:cTn>
                              </p:par>
                              <p:par>
                                <p:cTn id="40" presetID="10" presetClass="entr" presetSubtype="0" fill="hold" grpId="0" nodeType="withEffect">
                                  <p:stCondLst>
                                    <p:cond delay="50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63" presetClass="path" presetSubtype="0" accel="10000" decel="90000" fill="hold" grpId="1" nodeType="withEffect">
                                  <p:stCondLst>
                                    <p:cond delay="500"/>
                                  </p:stCondLst>
                                  <p:childTnLst>
                                    <p:animMotion origin="layout" path="M -3.125E-6 -7.40741E-7 L 0.09141 -7.40741E-7 " pathEditMode="relative" rAng="0" ptsTypes="AA">
                                      <p:cBhvr>
                                        <p:cTn id="44" dur="1500" spd="-100000" fill="hold"/>
                                        <p:tgtEl>
                                          <p:spTgt spid="66"/>
                                        </p:tgtEl>
                                        <p:attrNameLst>
                                          <p:attrName>ppt_x</p:attrName>
                                          <p:attrName>ppt_y</p:attrName>
                                        </p:attrNameLst>
                                      </p:cBhvr>
                                      <p:rCtr x="4570" y="0"/>
                                    </p:animMotion>
                                  </p:childTnLst>
                                </p:cTn>
                              </p:par>
                              <p:par>
                                <p:cTn id="45" presetID="10" presetClass="entr" presetSubtype="0" fill="hold" grpId="0" nodeType="with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63" presetClass="path" presetSubtype="0" accel="10000" decel="90000" fill="hold" grpId="1" nodeType="withEffect">
                                  <p:stCondLst>
                                    <p:cond delay="500"/>
                                  </p:stCondLst>
                                  <p:childTnLst>
                                    <p:animMotion origin="layout" path="M -3.125E-6 -7.40741E-7 L 0.09141 -7.40741E-7 " pathEditMode="relative" rAng="0" ptsTypes="AA">
                                      <p:cBhvr>
                                        <p:cTn id="49" dur="1500" spd="-100000" fill="hold"/>
                                        <p:tgtEl>
                                          <p:spTgt spid="30"/>
                                        </p:tgtEl>
                                        <p:attrNameLst>
                                          <p:attrName>ppt_x</p:attrName>
                                          <p:attrName>ppt_y</p:attrName>
                                        </p:attrNameLst>
                                      </p:cBhvr>
                                      <p:rCtr x="4570" y="0"/>
                                    </p:animMotion>
                                  </p:childTnLst>
                                </p:cTn>
                              </p:par>
                              <p:par>
                                <p:cTn id="50" presetID="10" presetClass="entr" presetSubtype="0" fill="hold" grpId="0" nodeType="withEffect">
                                  <p:stCondLst>
                                    <p:cond delay="50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63" presetClass="path" presetSubtype="0" accel="10000" decel="90000" fill="hold" grpId="1" nodeType="withEffect">
                                  <p:stCondLst>
                                    <p:cond delay="500"/>
                                  </p:stCondLst>
                                  <p:childTnLst>
                                    <p:animMotion origin="layout" path="M -3.54167E-6 -7.40741E-7 L 0.09141 -7.40741E-7 " pathEditMode="relative" rAng="0" ptsTypes="AA">
                                      <p:cBhvr>
                                        <p:cTn id="54" dur="1500" spd="-100000" fill="hold"/>
                                        <p:tgtEl>
                                          <p:spTgt spid="32"/>
                                        </p:tgtEl>
                                        <p:attrNameLst>
                                          <p:attrName>ppt_x</p:attrName>
                                          <p:attrName>ppt_y</p:attrName>
                                        </p:attrNameLst>
                                      </p:cBhvr>
                                      <p:rCtr x="4570" y="0"/>
                                    </p:animMotion>
                                  </p:childTnLst>
                                </p:cTn>
                              </p:par>
                              <p:par>
                                <p:cTn id="55" presetID="10" presetClass="entr" presetSubtype="0" fill="hold" grpId="0" nodeType="withEffect">
                                  <p:stCondLst>
                                    <p:cond delay="50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63" presetClass="path" presetSubtype="0" accel="10000" decel="90000" fill="hold" grpId="1" nodeType="withEffect">
                                  <p:stCondLst>
                                    <p:cond delay="500"/>
                                  </p:stCondLst>
                                  <p:childTnLst>
                                    <p:animMotion origin="layout" path="M -2.70833E-6 -7.40741E-7 L 0.09141 -7.40741E-7 " pathEditMode="relative" rAng="0" ptsTypes="AA">
                                      <p:cBhvr>
                                        <p:cTn id="59" dur="1500" spd="-100000" fill="hold"/>
                                        <p:tgtEl>
                                          <p:spTgt spid="63"/>
                                        </p:tgtEl>
                                        <p:attrNameLst>
                                          <p:attrName>ppt_x</p:attrName>
                                          <p:attrName>ppt_y</p:attrName>
                                        </p:attrNameLst>
                                      </p:cBhvr>
                                      <p:rCtr x="4570" y="0"/>
                                    </p:animMotion>
                                  </p:childTnLst>
                                </p:cTn>
                              </p:par>
                              <p:par>
                                <p:cTn id="60" presetID="10" presetClass="entr" presetSubtype="0" fill="hold" grpId="0" nodeType="withEffect">
                                  <p:stCondLst>
                                    <p:cond delay="5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63" presetClass="path" presetSubtype="0" accel="10000" decel="90000" fill="hold" grpId="1" nodeType="withEffect">
                                  <p:stCondLst>
                                    <p:cond delay="500"/>
                                  </p:stCondLst>
                                  <p:childTnLst>
                                    <p:animMotion origin="layout" path="M 3.33333E-6 4.44444E-6 L 0.0914 4.44444E-6 " pathEditMode="relative" rAng="0" ptsTypes="AA">
                                      <p:cBhvr>
                                        <p:cTn id="64" dur="1500" spd="-100000" fill="hold"/>
                                        <p:tgtEl>
                                          <p:spTgt spid="3"/>
                                        </p:tgtEl>
                                        <p:attrNameLst>
                                          <p:attrName>ppt_x</p:attrName>
                                          <p:attrName>ppt_y</p:attrName>
                                        </p:attrNameLst>
                                      </p:cBhvr>
                                      <p:rCtr x="4570" y="0"/>
                                    </p:animMotion>
                                  </p:childTnLst>
                                </p:cTn>
                              </p:par>
                              <p:par>
                                <p:cTn id="65" presetID="10" presetClass="entr" presetSubtype="0" fill="hold" grpId="0" nodeType="withEffect">
                                  <p:stCondLst>
                                    <p:cond delay="5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63" presetClass="path" presetSubtype="0" accel="10000" decel="90000" fill="hold" grpId="1" nodeType="withEffect">
                                  <p:stCondLst>
                                    <p:cond delay="500"/>
                                  </p:stCondLst>
                                  <p:childTnLst>
                                    <p:animMotion origin="layout" path="M -2.5E-6 -7.40741E-7 L 0.09141 -7.40741E-7 " pathEditMode="relative" rAng="0" ptsTypes="AA">
                                      <p:cBhvr>
                                        <p:cTn id="69" dur="1500" spd="-100000" fill="hold"/>
                                        <p:tgtEl>
                                          <p:spTgt spid="31"/>
                                        </p:tgtEl>
                                        <p:attrNameLst>
                                          <p:attrName>ppt_x</p:attrName>
                                          <p:attrName>ppt_y</p:attrName>
                                        </p:attrNameLst>
                                      </p:cBhvr>
                                      <p:rCtr x="4570" y="0"/>
                                    </p:animMotion>
                                  </p:childTnLst>
                                </p:cTn>
                              </p:par>
                              <p:par>
                                <p:cTn id="70" presetID="10" presetClass="entr" presetSubtype="0" fill="hold" grpId="0" nodeType="withEffect">
                                  <p:stCondLst>
                                    <p:cond delay="50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63" presetClass="path" presetSubtype="0" accel="10000" decel="90000" fill="hold" grpId="1" nodeType="withEffect">
                                  <p:stCondLst>
                                    <p:cond delay="500"/>
                                  </p:stCondLst>
                                  <p:childTnLst>
                                    <p:animMotion origin="layout" path="M 4.16667E-6 2.96296E-6 L 0.0914 2.96296E-6 " pathEditMode="relative" rAng="0" ptsTypes="AA">
                                      <p:cBhvr>
                                        <p:cTn id="74" dur="1500" spd="-100000" fill="hold"/>
                                        <p:tgtEl>
                                          <p:spTgt spid="6"/>
                                        </p:tgtEl>
                                        <p:attrNameLst>
                                          <p:attrName>ppt_x</p:attrName>
                                          <p:attrName>ppt_y</p:attrName>
                                        </p:attrNameLst>
                                      </p:cBhvr>
                                      <p:rCtr x="4570" y="0"/>
                                    </p:animMotion>
                                  </p:childTnLst>
                                </p:cTn>
                              </p:par>
                              <p:par>
                                <p:cTn id="75" presetID="10" presetClass="entr" presetSubtype="0" fill="hold" grpId="0" nodeType="withEffect">
                                  <p:stCondLst>
                                    <p:cond delay="50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par>
                                <p:cTn id="78" presetID="63" presetClass="path" presetSubtype="0" accel="10000" decel="90000" fill="hold" grpId="1" nodeType="withEffect">
                                  <p:stCondLst>
                                    <p:cond delay="500"/>
                                  </p:stCondLst>
                                  <p:childTnLst>
                                    <p:animMotion origin="layout" path="M 4.16667E-6 2.96296E-6 L 0.0914 2.96296E-6 " pathEditMode="relative" rAng="0" ptsTypes="AA">
                                      <p:cBhvr>
                                        <p:cTn id="79" dur="1500" spd="-100000" fill="hold"/>
                                        <p:tgtEl>
                                          <p:spTgt spid="67"/>
                                        </p:tgtEl>
                                        <p:attrNameLst>
                                          <p:attrName>ppt_x</p:attrName>
                                          <p:attrName>ppt_y</p:attrName>
                                        </p:attrNameLst>
                                      </p:cBhvr>
                                      <p:rCtr x="4570" y="0"/>
                                    </p:animMotion>
                                  </p:childTnLst>
                                </p:cTn>
                              </p:par>
                              <p:par>
                                <p:cTn id="80" presetID="10" presetClass="entr" presetSubtype="0" fill="hold" grpId="0" nodeType="withEffect">
                                  <p:stCondLst>
                                    <p:cond delay="50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par>
                                <p:cTn id="83" presetID="63" presetClass="path" presetSubtype="0" accel="10000" decel="90000" fill="hold" grpId="1" nodeType="withEffect">
                                  <p:stCondLst>
                                    <p:cond delay="500"/>
                                  </p:stCondLst>
                                  <p:childTnLst>
                                    <p:animMotion origin="layout" path="M 3.33333E-6 3.33333E-6 L 0.0914 3.33333E-6 " pathEditMode="relative" rAng="0" ptsTypes="AA">
                                      <p:cBhvr>
                                        <p:cTn id="84" dur="1500" spd="-100000" fill="hold"/>
                                        <p:tgtEl>
                                          <p:spTgt spid="4"/>
                                        </p:tgtEl>
                                        <p:attrNameLst>
                                          <p:attrName>ppt_x</p:attrName>
                                          <p:attrName>ppt_y</p:attrName>
                                        </p:attrNameLst>
                                      </p:cBhvr>
                                      <p:rCtr x="4570" y="0"/>
                                    </p:animMotion>
                                  </p:childTnLst>
                                </p:cTn>
                              </p:par>
                              <p:par>
                                <p:cTn id="85" presetID="10" presetClass="entr" presetSubtype="0" fill="hold" nodeType="withEffect">
                                  <p:stCondLst>
                                    <p:cond delay="50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par>
                                <p:cTn id="88" presetID="63" presetClass="path" presetSubtype="0" accel="10000" decel="90000" fill="hold" nodeType="withEffect">
                                  <p:stCondLst>
                                    <p:cond delay="500"/>
                                  </p:stCondLst>
                                  <p:childTnLst>
                                    <p:animMotion origin="layout" path="M -2.5E-6 2.96296E-6 L 0.09141 2.96296E-6 " pathEditMode="relative" rAng="0" ptsTypes="AA">
                                      <p:cBhvr>
                                        <p:cTn id="89" dur="1500" spd="-100000" fill="hold"/>
                                        <p:tgtEl>
                                          <p:spTgt spid="20"/>
                                        </p:tgtEl>
                                        <p:attrNameLst>
                                          <p:attrName>ppt_x</p:attrName>
                                          <p:attrName>ppt_y</p:attrName>
                                        </p:attrNameLst>
                                      </p:cBhvr>
                                      <p:rCtr x="45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30" grpId="0" animBg="1"/>
      <p:bldP spid="30" grpId="1" animBg="1"/>
      <p:bldP spid="31" grpId="0" animBg="1"/>
      <p:bldP spid="31" grpId="1" animBg="1"/>
      <p:bldP spid="32" grpId="0" animBg="1"/>
      <p:bldP spid="32" grpId="1" animBg="1"/>
      <p:bldP spid="33" grpId="0" animBg="1"/>
      <p:bldP spid="33" grpId="1" animBg="1"/>
      <p:bldP spid="63" grpId="0" animBg="1"/>
      <p:bldP spid="63" grpId="1" animBg="1"/>
      <p:bldP spid="64" grpId="0" animBg="1"/>
      <p:bldP spid="64" grpId="1" animBg="1"/>
      <p:bldP spid="65" grpId="0" animBg="1"/>
      <p:bldP spid="65" grpId="1" animBg="1"/>
      <p:bldP spid="66" grpId="0" animBg="1"/>
      <p:bldP spid="66" grpId="1" animBg="1"/>
      <p:bldP spid="68" grpId="0" animBg="1"/>
      <p:bldP spid="68" grpId="1" animBg="1"/>
      <p:bldP spid="67" grpId="0" animBg="1"/>
      <p:bldP spid="67" grpId="1"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1FFF464-AD46-46E0-ACDF-2DDA2082E6A4}"/>
              </a:ext>
            </a:extLst>
          </p:cNvPr>
          <p:cNvSpPr>
            <a:spLocks noGrp="1"/>
          </p:cNvSpPr>
          <p:nvPr>
            <p:ph type="pic" sz="quarter" idx="10"/>
          </p:nvPr>
        </p:nvSpPr>
        <p:spPr>
          <a:xfrm>
            <a:off x="3888831" y="968970"/>
            <a:ext cx="3092212" cy="5150843"/>
          </a:xfrm>
          <a:prstGeom prst="rect">
            <a:avLst/>
          </a:prstGeom>
        </p:spPr>
        <p:txBody>
          <a:bodyPr/>
          <a:lstStyle>
            <a:lvl1pPr marL="0" indent="0">
              <a:buNone/>
              <a:defRPr sz="1630"/>
            </a:lvl1pPr>
          </a:lstStyle>
          <a:p>
            <a:endParaRPr lang="en-ID"/>
          </a:p>
        </p:txBody>
      </p:sp>
    </p:spTree>
    <p:extLst>
      <p:ext uri="{BB962C8B-B14F-4D97-AF65-F5344CB8AC3E}">
        <p14:creationId xmlns:p14="http://schemas.microsoft.com/office/powerpoint/2010/main" val="396035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25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BB1AF3-A72E-432A-BD9D-752FF9EF9E92}"/>
              </a:ext>
            </a:extLst>
          </p:cNvPr>
          <p:cNvSpPr>
            <a:spLocks noGrp="1"/>
          </p:cNvSpPr>
          <p:nvPr>
            <p:ph type="pic" sz="quarter" idx="11"/>
          </p:nvPr>
        </p:nvSpPr>
        <p:spPr>
          <a:xfrm>
            <a:off x="1286748" y="3556554"/>
            <a:ext cx="799478" cy="1050439"/>
          </a:xfrm>
          <a:custGeom>
            <a:avLst/>
            <a:gdLst>
              <a:gd name="connsiteX0" fmla="*/ 588573 w 1177146"/>
              <a:gd name="connsiteY0" fmla="*/ 0 h 1177146"/>
              <a:gd name="connsiteX1" fmla="*/ 1177146 w 1177146"/>
              <a:gd name="connsiteY1" fmla="*/ 588573 h 1177146"/>
              <a:gd name="connsiteX2" fmla="*/ 588573 w 1177146"/>
              <a:gd name="connsiteY2" fmla="*/ 1177146 h 1177146"/>
              <a:gd name="connsiteX3" fmla="*/ 0 w 1177146"/>
              <a:gd name="connsiteY3" fmla="*/ 588573 h 1177146"/>
              <a:gd name="connsiteX4" fmla="*/ 588573 w 1177146"/>
              <a:gd name="connsiteY4" fmla="*/ 0 h 1177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146" h="1177146">
                <a:moveTo>
                  <a:pt x="588573" y="0"/>
                </a:moveTo>
                <a:cubicBezTo>
                  <a:pt x="913633" y="0"/>
                  <a:pt x="1177146" y="263513"/>
                  <a:pt x="1177146" y="588573"/>
                </a:cubicBezTo>
                <a:cubicBezTo>
                  <a:pt x="1177146" y="913633"/>
                  <a:pt x="913633" y="1177146"/>
                  <a:pt x="588573" y="1177146"/>
                </a:cubicBezTo>
                <a:cubicBezTo>
                  <a:pt x="263513" y="1177146"/>
                  <a:pt x="0" y="913633"/>
                  <a:pt x="0" y="588573"/>
                </a:cubicBezTo>
                <a:cubicBezTo>
                  <a:pt x="0" y="263513"/>
                  <a:pt x="263513" y="0"/>
                  <a:pt x="588573" y="0"/>
                </a:cubicBezTo>
                <a:close/>
              </a:path>
            </a:pathLst>
          </a:custGeom>
        </p:spPr>
        <p:txBody>
          <a:bodyPr wrap="square">
            <a:noAutofit/>
          </a:bodyPr>
          <a:lstStyle>
            <a:lvl1pPr marL="0" indent="0">
              <a:buNone/>
              <a:defRPr sz="951"/>
            </a:lvl1pPr>
          </a:lstStyle>
          <a:p>
            <a:endParaRPr lang="en-ID"/>
          </a:p>
        </p:txBody>
      </p:sp>
      <p:sp>
        <p:nvSpPr>
          <p:cNvPr id="6" name="Picture Placeholder 5">
            <a:extLst>
              <a:ext uri="{FF2B5EF4-FFF2-40B4-BE49-F238E27FC236}">
                <a16:creationId xmlns:a16="http://schemas.microsoft.com/office/drawing/2014/main" id="{F01A7110-B92C-4710-8B5D-FF8AF86843E1}"/>
              </a:ext>
            </a:extLst>
          </p:cNvPr>
          <p:cNvSpPr>
            <a:spLocks noGrp="1"/>
          </p:cNvSpPr>
          <p:nvPr>
            <p:ph type="pic" sz="quarter" idx="10"/>
          </p:nvPr>
        </p:nvSpPr>
        <p:spPr>
          <a:xfrm>
            <a:off x="5060195" y="1501338"/>
            <a:ext cx="799478" cy="1050439"/>
          </a:xfrm>
          <a:custGeom>
            <a:avLst/>
            <a:gdLst>
              <a:gd name="connsiteX0" fmla="*/ 588573 w 1177146"/>
              <a:gd name="connsiteY0" fmla="*/ 0 h 1177146"/>
              <a:gd name="connsiteX1" fmla="*/ 1177146 w 1177146"/>
              <a:gd name="connsiteY1" fmla="*/ 588573 h 1177146"/>
              <a:gd name="connsiteX2" fmla="*/ 588573 w 1177146"/>
              <a:gd name="connsiteY2" fmla="*/ 1177146 h 1177146"/>
              <a:gd name="connsiteX3" fmla="*/ 0 w 1177146"/>
              <a:gd name="connsiteY3" fmla="*/ 588573 h 1177146"/>
              <a:gd name="connsiteX4" fmla="*/ 588573 w 1177146"/>
              <a:gd name="connsiteY4" fmla="*/ 0 h 1177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146" h="1177146">
                <a:moveTo>
                  <a:pt x="588573" y="0"/>
                </a:moveTo>
                <a:cubicBezTo>
                  <a:pt x="913633" y="0"/>
                  <a:pt x="1177146" y="263513"/>
                  <a:pt x="1177146" y="588573"/>
                </a:cubicBezTo>
                <a:cubicBezTo>
                  <a:pt x="1177146" y="913633"/>
                  <a:pt x="913633" y="1177146"/>
                  <a:pt x="588573" y="1177146"/>
                </a:cubicBezTo>
                <a:cubicBezTo>
                  <a:pt x="263513" y="1177146"/>
                  <a:pt x="0" y="913633"/>
                  <a:pt x="0" y="588573"/>
                </a:cubicBezTo>
                <a:cubicBezTo>
                  <a:pt x="0" y="263513"/>
                  <a:pt x="263513" y="0"/>
                  <a:pt x="588573" y="0"/>
                </a:cubicBezTo>
                <a:close/>
              </a:path>
            </a:pathLst>
          </a:custGeom>
        </p:spPr>
        <p:txBody>
          <a:bodyPr wrap="square">
            <a:noAutofit/>
          </a:bodyPr>
          <a:lstStyle>
            <a:lvl1pPr marL="0" indent="0">
              <a:buNone/>
              <a:defRPr sz="951"/>
            </a:lvl1pPr>
          </a:lstStyle>
          <a:p>
            <a:endParaRPr lang="en-ID"/>
          </a:p>
        </p:txBody>
      </p:sp>
    </p:spTree>
    <p:extLst>
      <p:ext uri="{BB962C8B-B14F-4D97-AF65-F5344CB8AC3E}">
        <p14:creationId xmlns:p14="http://schemas.microsoft.com/office/powerpoint/2010/main" val="20719937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54" name="Picture Placeholder 49">
            <a:extLst>
              <a:ext uri="{FF2B5EF4-FFF2-40B4-BE49-F238E27FC236}">
                <a16:creationId xmlns:a16="http://schemas.microsoft.com/office/drawing/2014/main" id="{97BA26B5-463F-455B-A8F0-9DB087D27BF8}"/>
              </a:ext>
            </a:extLst>
          </p:cNvPr>
          <p:cNvSpPr>
            <a:spLocks noGrp="1"/>
          </p:cNvSpPr>
          <p:nvPr>
            <p:ph type="pic" sz="quarter" idx="10"/>
          </p:nvPr>
        </p:nvSpPr>
        <p:spPr>
          <a:xfrm>
            <a:off x="1170524" y="2001903"/>
            <a:ext cx="956720" cy="1379578"/>
          </a:xfrm>
          <a:prstGeom prst="rect">
            <a:avLst/>
          </a:prstGeom>
        </p:spPr>
        <p:txBody>
          <a:bodyPr/>
          <a:lstStyle>
            <a:lvl1pPr marL="0" indent="0">
              <a:buNone/>
              <a:defRPr sz="815"/>
            </a:lvl1pPr>
          </a:lstStyle>
          <a:p>
            <a:endParaRPr lang="en-ID"/>
          </a:p>
        </p:txBody>
      </p:sp>
      <p:sp>
        <p:nvSpPr>
          <p:cNvPr id="55" name="Picture Placeholder 49">
            <a:extLst>
              <a:ext uri="{FF2B5EF4-FFF2-40B4-BE49-F238E27FC236}">
                <a16:creationId xmlns:a16="http://schemas.microsoft.com/office/drawing/2014/main" id="{0B3BC5DB-5CBD-4FA7-9842-E36E3DF407A8}"/>
              </a:ext>
            </a:extLst>
          </p:cNvPr>
          <p:cNvSpPr>
            <a:spLocks noGrp="1"/>
          </p:cNvSpPr>
          <p:nvPr>
            <p:ph type="pic" sz="quarter" idx="11"/>
          </p:nvPr>
        </p:nvSpPr>
        <p:spPr>
          <a:xfrm>
            <a:off x="4125105" y="2001903"/>
            <a:ext cx="956720" cy="1379578"/>
          </a:xfrm>
          <a:prstGeom prst="rect">
            <a:avLst/>
          </a:prstGeom>
        </p:spPr>
        <p:txBody>
          <a:bodyPr/>
          <a:lstStyle>
            <a:lvl1pPr marL="0" indent="0">
              <a:buNone/>
              <a:defRPr sz="815"/>
            </a:lvl1pPr>
          </a:lstStyle>
          <a:p>
            <a:endParaRPr lang="en-ID"/>
          </a:p>
        </p:txBody>
      </p:sp>
      <p:sp>
        <p:nvSpPr>
          <p:cNvPr id="56" name="Picture Placeholder 49">
            <a:extLst>
              <a:ext uri="{FF2B5EF4-FFF2-40B4-BE49-F238E27FC236}">
                <a16:creationId xmlns:a16="http://schemas.microsoft.com/office/drawing/2014/main" id="{AD2A43AF-43BF-4272-B072-CECE43CE5910}"/>
              </a:ext>
            </a:extLst>
          </p:cNvPr>
          <p:cNvSpPr>
            <a:spLocks noGrp="1"/>
          </p:cNvSpPr>
          <p:nvPr>
            <p:ph type="pic" sz="quarter" idx="12"/>
          </p:nvPr>
        </p:nvSpPr>
        <p:spPr>
          <a:xfrm>
            <a:off x="1373958" y="3759815"/>
            <a:ext cx="956720" cy="1379578"/>
          </a:xfrm>
          <a:prstGeom prst="rect">
            <a:avLst/>
          </a:prstGeom>
        </p:spPr>
        <p:txBody>
          <a:bodyPr/>
          <a:lstStyle>
            <a:lvl1pPr marL="0" indent="0">
              <a:buNone/>
              <a:defRPr sz="815"/>
            </a:lvl1pPr>
          </a:lstStyle>
          <a:p>
            <a:endParaRPr lang="en-ID"/>
          </a:p>
        </p:txBody>
      </p:sp>
      <p:sp>
        <p:nvSpPr>
          <p:cNvPr id="57" name="Picture Placeholder 49">
            <a:extLst>
              <a:ext uri="{FF2B5EF4-FFF2-40B4-BE49-F238E27FC236}">
                <a16:creationId xmlns:a16="http://schemas.microsoft.com/office/drawing/2014/main" id="{B2DA5E1C-00C3-41B8-90F7-CEAF07D06376}"/>
              </a:ext>
            </a:extLst>
          </p:cNvPr>
          <p:cNvSpPr>
            <a:spLocks noGrp="1"/>
          </p:cNvSpPr>
          <p:nvPr>
            <p:ph type="pic" sz="quarter" idx="13"/>
          </p:nvPr>
        </p:nvSpPr>
        <p:spPr>
          <a:xfrm>
            <a:off x="4328539" y="3759815"/>
            <a:ext cx="956720" cy="1379578"/>
          </a:xfrm>
          <a:prstGeom prst="rect">
            <a:avLst/>
          </a:prstGeom>
        </p:spPr>
        <p:txBody>
          <a:bodyPr/>
          <a:lstStyle>
            <a:lvl1pPr marL="0" indent="0">
              <a:buNone/>
              <a:defRPr sz="815"/>
            </a:lvl1pPr>
          </a:lstStyle>
          <a:p>
            <a:endParaRPr lang="en-ID"/>
          </a:p>
        </p:txBody>
      </p:sp>
    </p:spTree>
    <p:extLst>
      <p:ext uri="{BB962C8B-B14F-4D97-AF65-F5344CB8AC3E}">
        <p14:creationId xmlns:p14="http://schemas.microsoft.com/office/powerpoint/2010/main" val="170902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63" presetClass="path" presetSubtype="0" accel="10000" decel="90000" fill="hold" grpId="1" nodeType="withEffect" nodePh="1">
                                  <p:stCondLst>
                                    <p:cond delay="500"/>
                                  </p:stCondLst>
                                  <p:endCondLst>
                                    <p:cond evt="begin" delay="0">
                                      <p:tn val="8"/>
                                    </p:cond>
                                  </p:endCondLst>
                                  <p:childTnLst>
                                    <p:animMotion origin="layout" path="M 4.58333E-6 -2.59259E-6 L 0.0914 -2.59259E-6 " pathEditMode="relative" rAng="0" ptsTypes="AA">
                                      <p:cBhvr>
                                        <p:cTn id="9" dur="1500" spd="-100000" fill="hold"/>
                                        <p:tgtEl>
                                          <p:spTgt spid="54"/>
                                        </p:tgtEl>
                                        <p:attrNameLst>
                                          <p:attrName>ppt_x</p:attrName>
                                          <p:attrName>ppt_y</p:attrName>
                                        </p:attrNameLst>
                                      </p:cBhvr>
                                      <p:rCtr x="4570" y="0"/>
                                    </p:animMotion>
                                  </p:childTnLst>
                                </p:cTn>
                              </p:par>
                              <p:par>
                                <p:cTn id="10" presetID="10" presetClass="entr" presetSubtype="0" fill="hold" grpId="0" nodeType="withEffect" nodePh="1">
                                  <p:stCondLst>
                                    <p:cond delay="1000"/>
                                  </p:stCondLst>
                                  <p:endCondLst>
                                    <p:cond evt="begin" delay="0">
                                      <p:tn val="10"/>
                                    </p:cond>
                                  </p:end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63" presetClass="path" presetSubtype="0" accel="10000" decel="90000" fill="hold" grpId="1" nodeType="withEffect" nodePh="1">
                                  <p:stCondLst>
                                    <p:cond delay="1000"/>
                                  </p:stCondLst>
                                  <p:endCondLst>
                                    <p:cond evt="begin" delay="0">
                                      <p:tn val="13"/>
                                    </p:cond>
                                  </p:endCondLst>
                                  <p:childTnLst>
                                    <p:animMotion origin="layout" path="M 4.58333E-6 -2.59259E-6 L 0.0914 -2.59259E-6 " pathEditMode="relative" rAng="0" ptsTypes="AA">
                                      <p:cBhvr>
                                        <p:cTn id="14" dur="1500" spd="-100000" fill="hold"/>
                                        <p:tgtEl>
                                          <p:spTgt spid="55"/>
                                        </p:tgtEl>
                                        <p:attrNameLst>
                                          <p:attrName>ppt_x</p:attrName>
                                          <p:attrName>ppt_y</p:attrName>
                                        </p:attrNameLst>
                                      </p:cBhvr>
                                      <p:rCtr x="4570" y="0"/>
                                    </p:animMotion>
                                  </p:childTnLst>
                                </p:cTn>
                              </p:par>
                              <p:par>
                                <p:cTn id="15" presetID="10" presetClass="entr" presetSubtype="0" fill="hold" grpId="0" nodeType="withEffect" nodePh="1">
                                  <p:stCondLst>
                                    <p:cond delay="1500"/>
                                  </p:stCondLst>
                                  <p:endCondLst>
                                    <p:cond evt="begin" delay="0">
                                      <p:tn val="15"/>
                                    </p:cond>
                                  </p:end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63" presetClass="path" presetSubtype="0" accel="10000" decel="90000" fill="hold" grpId="1" nodeType="withEffect" nodePh="1">
                                  <p:stCondLst>
                                    <p:cond delay="1500"/>
                                  </p:stCondLst>
                                  <p:endCondLst>
                                    <p:cond evt="begin" delay="0">
                                      <p:tn val="18"/>
                                    </p:cond>
                                  </p:endCondLst>
                                  <p:childTnLst>
                                    <p:animMotion origin="layout" path="M 4.58333E-6 -2.59259E-6 L 0.0914 -2.59259E-6 " pathEditMode="relative" rAng="0" ptsTypes="AA">
                                      <p:cBhvr>
                                        <p:cTn id="19" dur="1500" spd="-100000" fill="hold"/>
                                        <p:tgtEl>
                                          <p:spTgt spid="56"/>
                                        </p:tgtEl>
                                        <p:attrNameLst>
                                          <p:attrName>ppt_x</p:attrName>
                                          <p:attrName>ppt_y</p:attrName>
                                        </p:attrNameLst>
                                      </p:cBhvr>
                                      <p:rCtr x="4570" y="0"/>
                                    </p:animMotion>
                                  </p:childTnLst>
                                </p:cTn>
                              </p:par>
                              <p:par>
                                <p:cTn id="20" presetID="10" presetClass="entr" presetSubtype="0" fill="hold" grpId="0" nodeType="withEffect" nodePh="1">
                                  <p:stCondLst>
                                    <p:cond delay="2000"/>
                                  </p:stCondLst>
                                  <p:endCondLst>
                                    <p:cond evt="begin" delay="0">
                                      <p:tn val="20"/>
                                    </p:cond>
                                  </p:end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accel="10000" decel="90000" fill="hold" grpId="1" nodeType="withEffect" nodePh="1">
                                  <p:stCondLst>
                                    <p:cond delay="2000"/>
                                  </p:stCondLst>
                                  <p:endCondLst>
                                    <p:cond evt="begin" delay="0">
                                      <p:tn val="23"/>
                                    </p:cond>
                                  </p:endCondLst>
                                  <p:childTnLst>
                                    <p:animMotion origin="layout" path="M 4.58333E-6 -2.59259E-6 L 0.0914 -2.59259E-6 " pathEditMode="relative" rAng="0" ptsTypes="AA">
                                      <p:cBhvr>
                                        <p:cTn id="24" dur="1500" spd="-100000" fill="hold"/>
                                        <p:tgtEl>
                                          <p:spTgt spid="57"/>
                                        </p:tgtEl>
                                        <p:attrNameLst>
                                          <p:attrName>ppt_x</p:attrName>
                                          <p:attrName>ppt_y</p:attrName>
                                        </p:attrNameLst>
                                      </p:cBhvr>
                                      <p:rCtr x="45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55" grpId="1"/>
      <p:bldP spid="56" grpId="0"/>
      <p:bldP spid="56" grpId="1"/>
      <p:bldP spid="57" grpId="0"/>
      <p:bldP spid="57" grpId="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733F6B82-C597-4E72-ABA1-4BC79CF66885}"/>
              </a:ext>
            </a:extLst>
          </p:cNvPr>
          <p:cNvSpPr>
            <a:spLocks noGrp="1"/>
          </p:cNvSpPr>
          <p:nvPr>
            <p:ph type="pic" sz="quarter" idx="22" hasCustomPrompt="1"/>
          </p:nvPr>
        </p:nvSpPr>
        <p:spPr>
          <a:xfrm>
            <a:off x="0" y="3059906"/>
            <a:ext cx="8280400" cy="2039938"/>
          </a:xfrm>
          <a:custGeom>
            <a:avLst/>
            <a:gdLst>
              <a:gd name="connsiteX0" fmla="*/ 0 w 12192000"/>
              <a:gd name="connsiteY0" fmla="*/ 0 h 2286000"/>
              <a:gd name="connsiteX1" fmla="*/ 12192000 w 12192000"/>
              <a:gd name="connsiteY1" fmla="*/ 0 h 2286000"/>
              <a:gd name="connsiteX2" fmla="*/ 12192000 w 12192000"/>
              <a:gd name="connsiteY2" fmla="*/ 2286000 h 2286000"/>
              <a:gd name="connsiteX3" fmla="*/ 0 w 12192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12192000" h="2286000">
                <a:moveTo>
                  <a:pt x="0" y="0"/>
                </a:moveTo>
                <a:lnTo>
                  <a:pt x="12192000" y="0"/>
                </a:lnTo>
                <a:lnTo>
                  <a:pt x="12192000" y="2286000"/>
                </a:lnTo>
                <a:lnTo>
                  <a:pt x="0" y="2286000"/>
                </a:lnTo>
                <a:close/>
              </a:path>
            </a:pathLst>
          </a:custGeom>
          <a:solidFill>
            <a:schemeClr val="bg1">
              <a:lumMod val="85000"/>
              <a:alpha val="15000"/>
            </a:schemeClr>
          </a:solidFill>
        </p:spPr>
        <p:txBody>
          <a:bodyPr wrap="square" anchor="ctr">
            <a:noAutofit/>
          </a:bodyPr>
          <a:lstStyle>
            <a:lvl1pPr marL="0" indent="0" algn="ctr">
              <a:buNone/>
              <a:defRPr sz="1087">
                <a:solidFill>
                  <a:schemeClr val="bg1">
                    <a:lumMod val="65000"/>
                  </a:schemeClr>
                </a:solidFill>
              </a:defRPr>
            </a:lvl1pPr>
          </a:lstStyle>
          <a:p>
            <a:r>
              <a:rPr lang="en-US"/>
              <a:t>Drag and drop image here</a:t>
            </a:r>
          </a:p>
        </p:txBody>
      </p:sp>
      <p:sp>
        <p:nvSpPr>
          <p:cNvPr id="11" name="Picture Placeholder 10">
            <a:extLst>
              <a:ext uri="{FF2B5EF4-FFF2-40B4-BE49-F238E27FC236}">
                <a16:creationId xmlns:a16="http://schemas.microsoft.com/office/drawing/2014/main" id="{7830794F-1112-4C81-B702-B254612C3267}"/>
              </a:ext>
            </a:extLst>
          </p:cNvPr>
          <p:cNvSpPr>
            <a:spLocks noGrp="1"/>
          </p:cNvSpPr>
          <p:nvPr>
            <p:ph type="pic" sz="quarter" idx="16" hasCustomPrompt="1"/>
          </p:nvPr>
        </p:nvSpPr>
        <p:spPr>
          <a:xfrm>
            <a:off x="0" y="1019969"/>
            <a:ext cx="1380067" cy="2039938"/>
          </a:xfrm>
          <a:custGeom>
            <a:avLst/>
            <a:gdLst>
              <a:gd name="connsiteX0" fmla="*/ 0 w 2032000"/>
              <a:gd name="connsiteY0" fmla="*/ 0 h 2286000"/>
              <a:gd name="connsiteX1" fmla="*/ 2032000 w 2032000"/>
              <a:gd name="connsiteY1" fmla="*/ 0 h 2286000"/>
              <a:gd name="connsiteX2" fmla="*/ 2032000 w 2032000"/>
              <a:gd name="connsiteY2" fmla="*/ 2286000 h 2286000"/>
              <a:gd name="connsiteX3" fmla="*/ 0 w 2032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032000" h="2286000">
                <a:moveTo>
                  <a:pt x="0" y="0"/>
                </a:moveTo>
                <a:lnTo>
                  <a:pt x="2032000" y="0"/>
                </a:lnTo>
                <a:lnTo>
                  <a:pt x="2032000" y="2286000"/>
                </a:lnTo>
                <a:lnTo>
                  <a:pt x="0" y="2286000"/>
                </a:lnTo>
                <a:close/>
              </a:path>
            </a:pathLst>
          </a:custGeom>
          <a:solidFill>
            <a:schemeClr val="bg1">
              <a:lumMod val="85000"/>
              <a:alpha val="15000"/>
            </a:schemeClr>
          </a:solidFill>
        </p:spPr>
        <p:txBody>
          <a:bodyPr wrap="square" anchor="ctr">
            <a:noAutofit/>
          </a:bodyPr>
          <a:lstStyle>
            <a:lvl1pPr marL="0" indent="0" algn="ctr">
              <a:buNone/>
              <a:defRPr sz="1087">
                <a:solidFill>
                  <a:schemeClr val="bg1">
                    <a:lumMod val="65000"/>
                  </a:schemeClr>
                </a:solidFill>
              </a:defRPr>
            </a:lvl1pPr>
          </a:lstStyle>
          <a:p>
            <a:r>
              <a:rPr lang="en-US"/>
              <a:t>Drag and drop image here</a:t>
            </a:r>
          </a:p>
        </p:txBody>
      </p:sp>
      <p:sp>
        <p:nvSpPr>
          <p:cNvPr id="12" name="Picture Placeholder 11">
            <a:extLst>
              <a:ext uri="{FF2B5EF4-FFF2-40B4-BE49-F238E27FC236}">
                <a16:creationId xmlns:a16="http://schemas.microsoft.com/office/drawing/2014/main" id="{2AFFB969-CF11-4294-B348-429BBD149A02}"/>
              </a:ext>
            </a:extLst>
          </p:cNvPr>
          <p:cNvSpPr>
            <a:spLocks noGrp="1"/>
          </p:cNvSpPr>
          <p:nvPr>
            <p:ph type="pic" sz="quarter" idx="17" hasCustomPrompt="1"/>
          </p:nvPr>
        </p:nvSpPr>
        <p:spPr>
          <a:xfrm>
            <a:off x="1380067" y="1019969"/>
            <a:ext cx="1380067" cy="2039938"/>
          </a:xfrm>
          <a:custGeom>
            <a:avLst/>
            <a:gdLst>
              <a:gd name="connsiteX0" fmla="*/ 0 w 2032000"/>
              <a:gd name="connsiteY0" fmla="*/ 0 h 2286000"/>
              <a:gd name="connsiteX1" fmla="*/ 2032000 w 2032000"/>
              <a:gd name="connsiteY1" fmla="*/ 0 h 2286000"/>
              <a:gd name="connsiteX2" fmla="*/ 2032000 w 2032000"/>
              <a:gd name="connsiteY2" fmla="*/ 2286000 h 2286000"/>
              <a:gd name="connsiteX3" fmla="*/ 0 w 2032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032000" h="2286000">
                <a:moveTo>
                  <a:pt x="0" y="0"/>
                </a:moveTo>
                <a:lnTo>
                  <a:pt x="2032000" y="0"/>
                </a:lnTo>
                <a:lnTo>
                  <a:pt x="2032000" y="2286000"/>
                </a:lnTo>
                <a:lnTo>
                  <a:pt x="0" y="2286000"/>
                </a:lnTo>
                <a:close/>
              </a:path>
            </a:pathLst>
          </a:custGeom>
          <a:solidFill>
            <a:schemeClr val="bg1">
              <a:lumMod val="85000"/>
              <a:alpha val="15000"/>
            </a:schemeClr>
          </a:solidFill>
        </p:spPr>
        <p:txBody>
          <a:bodyPr wrap="square" anchor="ctr">
            <a:noAutofit/>
          </a:bodyPr>
          <a:lstStyle>
            <a:lvl1pPr marL="0" indent="0" algn="ctr">
              <a:buNone/>
              <a:defRPr sz="1087">
                <a:solidFill>
                  <a:schemeClr val="bg1">
                    <a:lumMod val="65000"/>
                  </a:schemeClr>
                </a:solidFill>
              </a:defRPr>
            </a:lvl1pPr>
          </a:lstStyle>
          <a:p>
            <a:r>
              <a:rPr lang="en-US"/>
              <a:t>Drag and drop image here</a:t>
            </a:r>
          </a:p>
        </p:txBody>
      </p:sp>
      <p:sp>
        <p:nvSpPr>
          <p:cNvPr id="13" name="Picture Placeholder 12">
            <a:extLst>
              <a:ext uri="{FF2B5EF4-FFF2-40B4-BE49-F238E27FC236}">
                <a16:creationId xmlns:a16="http://schemas.microsoft.com/office/drawing/2014/main" id="{C53ED958-0DCA-4C09-BB42-521F534A7CE7}"/>
              </a:ext>
            </a:extLst>
          </p:cNvPr>
          <p:cNvSpPr>
            <a:spLocks noGrp="1"/>
          </p:cNvSpPr>
          <p:nvPr>
            <p:ph type="pic" sz="quarter" idx="18" hasCustomPrompt="1"/>
          </p:nvPr>
        </p:nvSpPr>
        <p:spPr>
          <a:xfrm>
            <a:off x="2760133" y="1019969"/>
            <a:ext cx="1380067" cy="2039938"/>
          </a:xfrm>
          <a:custGeom>
            <a:avLst/>
            <a:gdLst>
              <a:gd name="connsiteX0" fmla="*/ 0 w 2032000"/>
              <a:gd name="connsiteY0" fmla="*/ 0 h 2286000"/>
              <a:gd name="connsiteX1" fmla="*/ 2032000 w 2032000"/>
              <a:gd name="connsiteY1" fmla="*/ 0 h 2286000"/>
              <a:gd name="connsiteX2" fmla="*/ 2032000 w 2032000"/>
              <a:gd name="connsiteY2" fmla="*/ 2286000 h 2286000"/>
              <a:gd name="connsiteX3" fmla="*/ 0 w 2032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032000" h="2286000">
                <a:moveTo>
                  <a:pt x="0" y="0"/>
                </a:moveTo>
                <a:lnTo>
                  <a:pt x="2032000" y="0"/>
                </a:lnTo>
                <a:lnTo>
                  <a:pt x="2032000" y="2286000"/>
                </a:lnTo>
                <a:lnTo>
                  <a:pt x="0" y="2286000"/>
                </a:lnTo>
                <a:close/>
              </a:path>
            </a:pathLst>
          </a:custGeom>
          <a:solidFill>
            <a:schemeClr val="bg1">
              <a:lumMod val="85000"/>
              <a:alpha val="15000"/>
            </a:schemeClr>
          </a:solidFill>
        </p:spPr>
        <p:txBody>
          <a:bodyPr wrap="square" anchor="ctr">
            <a:noAutofit/>
          </a:bodyPr>
          <a:lstStyle>
            <a:lvl1pPr marL="0" indent="0" algn="ctr">
              <a:buNone/>
              <a:defRPr sz="1087">
                <a:solidFill>
                  <a:schemeClr val="bg1">
                    <a:lumMod val="65000"/>
                  </a:schemeClr>
                </a:solidFill>
              </a:defRPr>
            </a:lvl1pPr>
          </a:lstStyle>
          <a:p>
            <a:r>
              <a:rPr lang="en-US"/>
              <a:t>Drag and drop image here</a:t>
            </a:r>
          </a:p>
        </p:txBody>
      </p:sp>
      <p:sp>
        <p:nvSpPr>
          <p:cNvPr id="14" name="Picture Placeholder 13">
            <a:extLst>
              <a:ext uri="{FF2B5EF4-FFF2-40B4-BE49-F238E27FC236}">
                <a16:creationId xmlns:a16="http://schemas.microsoft.com/office/drawing/2014/main" id="{C505589F-AE35-4CBF-9624-85B45A25C852}"/>
              </a:ext>
            </a:extLst>
          </p:cNvPr>
          <p:cNvSpPr>
            <a:spLocks noGrp="1"/>
          </p:cNvSpPr>
          <p:nvPr>
            <p:ph type="pic" sz="quarter" idx="19" hasCustomPrompt="1"/>
          </p:nvPr>
        </p:nvSpPr>
        <p:spPr>
          <a:xfrm>
            <a:off x="4140200" y="1019969"/>
            <a:ext cx="1380067" cy="2039938"/>
          </a:xfrm>
          <a:custGeom>
            <a:avLst/>
            <a:gdLst>
              <a:gd name="connsiteX0" fmla="*/ 0 w 2032000"/>
              <a:gd name="connsiteY0" fmla="*/ 0 h 2286000"/>
              <a:gd name="connsiteX1" fmla="*/ 2032000 w 2032000"/>
              <a:gd name="connsiteY1" fmla="*/ 0 h 2286000"/>
              <a:gd name="connsiteX2" fmla="*/ 2032000 w 2032000"/>
              <a:gd name="connsiteY2" fmla="*/ 2286000 h 2286000"/>
              <a:gd name="connsiteX3" fmla="*/ 0 w 2032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032000" h="2286000">
                <a:moveTo>
                  <a:pt x="0" y="0"/>
                </a:moveTo>
                <a:lnTo>
                  <a:pt x="2032000" y="0"/>
                </a:lnTo>
                <a:lnTo>
                  <a:pt x="2032000" y="2286000"/>
                </a:lnTo>
                <a:lnTo>
                  <a:pt x="0" y="2286000"/>
                </a:lnTo>
                <a:close/>
              </a:path>
            </a:pathLst>
          </a:custGeom>
          <a:solidFill>
            <a:schemeClr val="bg1">
              <a:lumMod val="85000"/>
              <a:alpha val="15000"/>
            </a:schemeClr>
          </a:solidFill>
        </p:spPr>
        <p:txBody>
          <a:bodyPr wrap="square" anchor="ctr">
            <a:noAutofit/>
          </a:bodyPr>
          <a:lstStyle>
            <a:lvl1pPr marL="0" indent="0" algn="ctr">
              <a:buNone/>
              <a:defRPr sz="1087">
                <a:solidFill>
                  <a:schemeClr val="bg1">
                    <a:lumMod val="65000"/>
                  </a:schemeClr>
                </a:solidFill>
              </a:defRPr>
            </a:lvl1pPr>
          </a:lstStyle>
          <a:p>
            <a:r>
              <a:rPr lang="en-US"/>
              <a:t>Drag and drop image here</a:t>
            </a:r>
          </a:p>
        </p:txBody>
      </p:sp>
      <p:sp>
        <p:nvSpPr>
          <p:cNvPr id="15" name="Picture Placeholder 14">
            <a:extLst>
              <a:ext uri="{FF2B5EF4-FFF2-40B4-BE49-F238E27FC236}">
                <a16:creationId xmlns:a16="http://schemas.microsoft.com/office/drawing/2014/main" id="{0FEED169-5C1D-43DB-BB1F-F463A22AA3EE}"/>
              </a:ext>
            </a:extLst>
          </p:cNvPr>
          <p:cNvSpPr>
            <a:spLocks noGrp="1"/>
          </p:cNvSpPr>
          <p:nvPr>
            <p:ph type="pic" sz="quarter" idx="20" hasCustomPrompt="1"/>
          </p:nvPr>
        </p:nvSpPr>
        <p:spPr>
          <a:xfrm>
            <a:off x="5520267" y="1019969"/>
            <a:ext cx="1380067" cy="2039938"/>
          </a:xfrm>
          <a:custGeom>
            <a:avLst/>
            <a:gdLst>
              <a:gd name="connsiteX0" fmla="*/ 0 w 2032000"/>
              <a:gd name="connsiteY0" fmla="*/ 0 h 2286000"/>
              <a:gd name="connsiteX1" fmla="*/ 2032000 w 2032000"/>
              <a:gd name="connsiteY1" fmla="*/ 0 h 2286000"/>
              <a:gd name="connsiteX2" fmla="*/ 2032000 w 2032000"/>
              <a:gd name="connsiteY2" fmla="*/ 2286000 h 2286000"/>
              <a:gd name="connsiteX3" fmla="*/ 0 w 2032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032000" h="2286000">
                <a:moveTo>
                  <a:pt x="0" y="0"/>
                </a:moveTo>
                <a:lnTo>
                  <a:pt x="2032000" y="0"/>
                </a:lnTo>
                <a:lnTo>
                  <a:pt x="2032000" y="2286000"/>
                </a:lnTo>
                <a:lnTo>
                  <a:pt x="0" y="2286000"/>
                </a:lnTo>
                <a:close/>
              </a:path>
            </a:pathLst>
          </a:custGeom>
          <a:solidFill>
            <a:schemeClr val="bg1">
              <a:lumMod val="85000"/>
              <a:alpha val="15000"/>
            </a:schemeClr>
          </a:solidFill>
        </p:spPr>
        <p:txBody>
          <a:bodyPr wrap="square" anchor="ctr">
            <a:noAutofit/>
          </a:bodyPr>
          <a:lstStyle>
            <a:lvl1pPr marL="0" indent="0" algn="ctr">
              <a:buNone/>
              <a:defRPr sz="1087">
                <a:solidFill>
                  <a:schemeClr val="bg1">
                    <a:lumMod val="65000"/>
                  </a:schemeClr>
                </a:solidFill>
              </a:defRPr>
            </a:lvl1pPr>
          </a:lstStyle>
          <a:p>
            <a:r>
              <a:rPr lang="en-US"/>
              <a:t>Drag and drop image here</a:t>
            </a:r>
          </a:p>
        </p:txBody>
      </p:sp>
      <p:sp>
        <p:nvSpPr>
          <p:cNvPr id="16" name="Picture Placeholder 15">
            <a:extLst>
              <a:ext uri="{FF2B5EF4-FFF2-40B4-BE49-F238E27FC236}">
                <a16:creationId xmlns:a16="http://schemas.microsoft.com/office/drawing/2014/main" id="{CEDDC692-8FA6-4208-A3C4-17776E07A189}"/>
              </a:ext>
            </a:extLst>
          </p:cNvPr>
          <p:cNvSpPr>
            <a:spLocks noGrp="1"/>
          </p:cNvSpPr>
          <p:nvPr>
            <p:ph type="pic" sz="quarter" idx="21" hasCustomPrompt="1"/>
          </p:nvPr>
        </p:nvSpPr>
        <p:spPr>
          <a:xfrm>
            <a:off x="6900333" y="1019969"/>
            <a:ext cx="1380067" cy="2039938"/>
          </a:xfrm>
          <a:custGeom>
            <a:avLst/>
            <a:gdLst>
              <a:gd name="connsiteX0" fmla="*/ 0 w 2032000"/>
              <a:gd name="connsiteY0" fmla="*/ 0 h 2286000"/>
              <a:gd name="connsiteX1" fmla="*/ 2032000 w 2032000"/>
              <a:gd name="connsiteY1" fmla="*/ 0 h 2286000"/>
              <a:gd name="connsiteX2" fmla="*/ 2032000 w 2032000"/>
              <a:gd name="connsiteY2" fmla="*/ 2286000 h 2286000"/>
              <a:gd name="connsiteX3" fmla="*/ 0 w 2032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032000" h="2286000">
                <a:moveTo>
                  <a:pt x="0" y="0"/>
                </a:moveTo>
                <a:lnTo>
                  <a:pt x="2032000" y="0"/>
                </a:lnTo>
                <a:lnTo>
                  <a:pt x="2032000" y="2286000"/>
                </a:lnTo>
                <a:lnTo>
                  <a:pt x="0" y="2286000"/>
                </a:lnTo>
                <a:close/>
              </a:path>
            </a:pathLst>
          </a:custGeom>
          <a:solidFill>
            <a:schemeClr val="bg1">
              <a:lumMod val="85000"/>
              <a:alpha val="15000"/>
            </a:schemeClr>
          </a:solidFill>
        </p:spPr>
        <p:txBody>
          <a:bodyPr wrap="square" anchor="ctr">
            <a:noAutofit/>
          </a:bodyPr>
          <a:lstStyle>
            <a:lvl1pPr marL="0" indent="0" algn="ctr">
              <a:buNone/>
              <a:defRPr sz="1087">
                <a:solidFill>
                  <a:schemeClr val="bg1">
                    <a:lumMod val="65000"/>
                  </a:schemeClr>
                </a:solidFill>
              </a:defRPr>
            </a:lvl1pPr>
          </a:lstStyle>
          <a:p>
            <a:r>
              <a:rPr lang="en-US"/>
              <a:t>Drag and drop image here</a:t>
            </a:r>
          </a:p>
        </p:txBody>
      </p:sp>
    </p:spTree>
    <p:extLst>
      <p:ext uri="{BB962C8B-B14F-4D97-AF65-F5344CB8AC3E}">
        <p14:creationId xmlns:p14="http://schemas.microsoft.com/office/powerpoint/2010/main" val="352662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63" presetClass="path" presetSubtype="0" accel="10000" decel="90000" fill="hold" grpId="1" nodeType="withEffect">
                                  <p:stCondLst>
                                    <p:cond delay="0"/>
                                  </p:stCondLst>
                                  <p:childTnLst>
                                    <p:animMotion origin="layout" path="M 4.58333E-6 -2.59259E-6 L 0.0914 -2.59259E-6 " pathEditMode="relative" rAng="0" ptsTypes="AA">
                                      <p:cBhvr>
                                        <p:cTn id="9" dur="1500" spd="-100000" fill="hold"/>
                                        <p:tgtEl>
                                          <p:spTgt spid="18"/>
                                        </p:tgtEl>
                                        <p:attrNameLst>
                                          <p:attrName>ppt_x</p:attrName>
                                          <p:attrName>ppt_y</p:attrName>
                                        </p:attrNameLst>
                                      </p:cBhvr>
                                      <p:rCtr x="4570" y="0"/>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accel="10000" decel="90000" fill="hold" grpId="1" nodeType="withEffect">
                                  <p:stCondLst>
                                    <p:cond delay="0"/>
                                  </p:stCondLst>
                                  <p:childTnLst>
                                    <p:animMotion origin="layout" path="M -3.33333E-6 4.44444E-6 L 0.47006 4.44444E-6 " pathEditMode="relative" rAng="0" ptsTypes="AA">
                                      <p:cBhvr>
                                        <p:cTn id="14" dur="1500" spd="-100000" fill="hold"/>
                                        <p:tgtEl>
                                          <p:spTgt spid="11"/>
                                        </p:tgtEl>
                                        <p:attrNameLst>
                                          <p:attrName>ppt_x</p:attrName>
                                          <p:attrName>ppt_y</p:attrName>
                                        </p:attrNameLst>
                                      </p:cBhvr>
                                      <p:rCtr x="23503" y="0"/>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63" presetClass="path" presetSubtype="0" accel="10000" decel="90000" fill="hold" grpId="1" nodeType="withEffect">
                                  <p:stCondLst>
                                    <p:cond delay="0"/>
                                  </p:stCondLst>
                                  <p:childTnLst>
                                    <p:animMotion origin="layout" path="M 0 4.44444E-6 L 0.35013 4.44444E-6 " pathEditMode="relative" rAng="0" ptsTypes="AA">
                                      <p:cBhvr>
                                        <p:cTn id="19" dur="1500" spd="-100000" fill="hold"/>
                                        <p:tgtEl>
                                          <p:spTgt spid="12"/>
                                        </p:tgtEl>
                                        <p:attrNameLst>
                                          <p:attrName>ppt_x</p:attrName>
                                          <p:attrName>ppt_y</p:attrName>
                                        </p:attrNameLst>
                                      </p:cBhvr>
                                      <p:rCtr x="17500" y="0"/>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3" presetClass="path" presetSubtype="0" accel="10000" decel="90000" fill="hold" grpId="1" nodeType="withEffect">
                                  <p:stCondLst>
                                    <p:cond delay="0"/>
                                  </p:stCondLst>
                                  <p:childTnLst>
                                    <p:animMotion origin="layout" path="M 3.33333E-6 4.44444E-6 L 0.19062 4.44444E-6 " pathEditMode="relative" rAng="0" ptsTypes="AA">
                                      <p:cBhvr>
                                        <p:cTn id="24" dur="1500" spd="-100000" fill="hold"/>
                                        <p:tgtEl>
                                          <p:spTgt spid="13"/>
                                        </p:tgtEl>
                                        <p:attrNameLst>
                                          <p:attrName>ppt_x</p:attrName>
                                          <p:attrName>ppt_y</p:attrName>
                                        </p:attrNameLst>
                                      </p:cBhvr>
                                      <p:rCtr x="9531" y="0"/>
                                    </p:animMotion>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63" presetClass="path" presetSubtype="0" accel="10000" decel="90000" fill="hold" grpId="1" nodeType="withEffect">
                                  <p:stCondLst>
                                    <p:cond delay="0"/>
                                  </p:stCondLst>
                                  <p:childTnLst>
                                    <p:animMotion origin="layout" path="M -3.33333E-6 4.44444E-6 L 0.19063 4.44444E-6 " pathEditMode="relative" rAng="0" ptsTypes="AA">
                                      <p:cBhvr>
                                        <p:cTn id="29" dur="1500" spd="-100000" fill="hold"/>
                                        <p:tgtEl>
                                          <p:spTgt spid="14"/>
                                        </p:tgtEl>
                                        <p:attrNameLst>
                                          <p:attrName>ppt_x</p:attrName>
                                          <p:attrName>ppt_y</p:attrName>
                                        </p:attrNameLst>
                                      </p:cBhvr>
                                      <p:rCtr x="9531" y="0"/>
                                    </p:animMotion>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63" presetClass="path" presetSubtype="0" accel="10000" decel="90000" fill="hold" grpId="1" nodeType="withEffect">
                                  <p:stCondLst>
                                    <p:cond delay="0"/>
                                  </p:stCondLst>
                                  <p:childTnLst>
                                    <p:animMotion origin="layout" path="M 1.11022E-16 4.44444E-6 L 0.13268 4.44444E-6 " pathEditMode="relative" rAng="0" ptsTypes="AA">
                                      <p:cBhvr>
                                        <p:cTn id="34" dur="1500" spd="-100000" fill="hold"/>
                                        <p:tgtEl>
                                          <p:spTgt spid="15"/>
                                        </p:tgtEl>
                                        <p:attrNameLst>
                                          <p:attrName>ppt_x</p:attrName>
                                          <p:attrName>ppt_y</p:attrName>
                                        </p:attrNameLst>
                                      </p:cBhvr>
                                      <p:rCtr x="6628" y="0"/>
                                    </p:animMotion>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63" presetClass="path" presetSubtype="0" accel="10000" decel="90000" fill="hold" grpId="1" nodeType="withEffect">
                                  <p:stCondLst>
                                    <p:cond delay="0"/>
                                  </p:stCondLst>
                                  <p:childTnLst>
                                    <p:animMotion origin="layout" path="M 3.33333E-6 4.44444E-6 L 0.0914 4.44444E-6 " pathEditMode="relative" rAng="0" ptsTypes="AA">
                                      <p:cBhvr>
                                        <p:cTn id="39" dur="1500" spd="-100000" fill="hold"/>
                                        <p:tgtEl>
                                          <p:spTgt spid="16"/>
                                        </p:tgtEl>
                                        <p:attrNameLst>
                                          <p:attrName>ppt_x</p:attrName>
                                          <p:attrName>ppt_y</p:attrName>
                                        </p:attrNameLst>
                                      </p:cBhvr>
                                      <p:rCtr x="45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E7E5294-51D0-4246-B6E7-49C4AB297F50}"/>
              </a:ext>
            </a:extLst>
          </p:cNvPr>
          <p:cNvSpPr>
            <a:spLocks noGrp="1"/>
          </p:cNvSpPr>
          <p:nvPr>
            <p:ph type="pic" sz="quarter" idx="10"/>
          </p:nvPr>
        </p:nvSpPr>
        <p:spPr>
          <a:xfrm>
            <a:off x="0" y="3340398"/>
            <a:ext cx="2458243" cy="2779415"/>
          </a:xfrm>
          <a:custGeom>
            <a:avLst/>
            <a:gdLst>
              <a:gd name="connsiteX0" fmla="*/ 0 w 2175108"/>
              <a:gd name="connsiteY0" fmla="*/ 0 h 1964900"/>
              <a:gd name="connsiteX1" fmla="*/ 2175108 w 2175108"/>
              <a:gd name="connsiteY1" fmla="*/ 0 h 1964900"/>
              <a:gd name="connsiteX2" fmla="*/ 2175108 w 2175108"/>
              <a:gd name="connsiteY2" fmla="*/ 1964900 h 1964900"/>
              <a:gd name="connsiteX3" fmla="*/ 0 w 2175108"/>
              <a:gd name="connsiteY3" fmla="*/ 1964900 h 1964900"/>
            </a:gdLst>
            <a:ahLst/>
            <a:cxnLst>
              <a:cxn ang="0">
                <a:pos x="connsiteX0" y="connsiteY0"/>
              </a:cxn>
              <a:cxn ang="0">
                <a:pos x="connsiteX1" y="connsiteY1"/>
              </a:cxn>
              <a:cxn ang="0">
                <a:pos x="connsiteX2" y="connsiteY2"/>
              </a:cxn>
              <a:cxn ang="0">
                <a:pos x="connsiteX3" y="connsiteY3"/>
              </a:cxn>
            </a:cxnLst>
            <a:rect l="l" t="t" r="r" b="b"/>
            <a:pathLst>
              <a:path w="2175108" h="1964900">
                <a:moveTo>
                  <a:pt x="0" y="0"/>
                </a:moveTo>
                <a:lnTo>
                  <a:pt x="2175108" y="0"/>
                </a:lnTo>
                <a:lnTo>
                  <a:pt x="2175108" y="1964900"/>
                </a:lnTo>
                <a:lnTo>
                  <a:pt x="0" y="1964900"/>
                </a:lnTo>
                <a:close/>
              </a:path>
            </a:pathLst>
          </a:custGeom>
        </p:spPr>
        <p:txBody>
          <a:bodyPr wrap="square">
            <a:noAutofit/>
          </a:bodyPr>
          <a:lstStyle>
            <a:lvl1pPr marL="0" indent="0">
              <a:buNone/>
              <a:defRPr sz="951"/>
            </a:lvl1pPr>
          </a:lstStyle>
          <a:p>
            <a:endParaRPr lang="en-ID"/>
          </a:p>
        </p:txBody>
      </p:sp>
      <p:sp>
        <p:nvSpPr>
          <p:cNvPr id="12" name="Picture Placeholder 11">
            <a:extLst>
              <a:ext uri="{FF2B5EF4-FFF2-40B4-BE49-F238E27FC236}">
                <a16:creationId xmlns:a16="http://schemas.microsoft.com/office/drawing/2014/main" id="{1D04F9FB-C56D-4792-BCBD-CF9165291F3F}"/>
              </a:ext>
            </a:extLst>
          </p:cNvPr>
          <p:cNvSpPr>
            <a:spLocks noGrp="1"/>
          </p:cNvSpPr>
          <p:nvPr>
            <p:ph type="pic" sz="quarter" idx="12"/>
          </p:nvPr>
        </p:nvSpPr>
        <p:spPr>
          <a:xfrm>
            <a:off x="2458243" y="3340398"/>
            <a:ext cx="1726163" cy="2779415"/>
          </a:xfrm>
          <a:custGeom>
            <a:avLst/>
            <a:gdLst>
              <a:gd name="connsiteX0" fmla="*/ 0 w 2175108"/>
              <a:gd name="connsiteY0" fmla="*/ 0 h 1964900"/>
              <a:gd name="connsiteX1" fmla="*/ 2175108 w 2175108"/>
              <a:gd name="connsiteY1" fmla="*/ 0 h 1964900"/>
              <a:gd name="connsiteX2" fmla="*/ 2175108 w 2175108"/>
              <a:gd name="connsiteY2" fmla="*/ 1964900 h 1964900"/>
              <a:gd name="connsiteX3" fmla="*/ 0 w 2175108"/>
              <a:gd name="connsiteY3" fmla="*/ 1964900 h 1964900"/>
            </a:gdLst>
            <a:ahLst/>
            <a:cxnLst>
              <a:cxn ang="0">
                <a:pos x="connsiteX0" y="connsiteY0"/>
              </a:cxn>
              <a:cxn ang="0">
                <a:pos x="connsiteX1" y="connsiteY1"/>
              </a:cxn>
              <a:cxn ang="0">
                <a:pos x="connsiteX2" y="connsiteY2"/>
              </a:cxn>
              <a:cxn ang="0">
                <a:pos x="connsiteX3" y="connsiteY3"/>
              </a:cxn>
            </a:cxnLst>
            <a:rect l="l" t="t" r="r" b="b"/>
            <a:pathLst>
              <a:path w="2175108" h="1964900">
                <a:moveTo>
                  <a:pt x="0" y="0"/>
                </a:moveTo>
                <a:lnTo>
                  <a:pt x="2175108" y="0"/>
                </a:lnTo>
                <a:lnTo>
                  <a:pt x="2175108" y="1964900"/>
                </a:lnTo>
                <a:lnTo>
                  <a:pt x="0" y="1964900"/>
                </a:lnTo>
                <a:close/>
              </a:path>
            </a:pathLst>
          </a:custGeom>
        </p:spPr>
        <p:txBody>
          <a:bodyPr wrap="square">
            <a:noAutofit/>
          </a:bodyPr>
          <a:lstStyle>
            <a:lvl1pPr marL="0" indent="0">
              <a:buNone/>
              <a:defRPr sz="951"/>
            </a:lvl1pPr>
          </a:lstStyle>
          <a:p>
            <a:endParaRPr lang="en-ID"/>
          </a:p>
        </p:txBody>
      </p:sp>
      <p:sp>
        <p:nvSpPr>
          <p:cNvPr id="14" name="Picture Placeholder 13">
            <a:extLst>
              <a:ext uri="{FF2B5EF4-FFF2-40B4-BE49-F238E27FC236}">
                <a16:creationId xmlns:a16="http://schemas.microsoft.com/office/drawing/2014/main" id="{61900F74-65BA-4278-9E14-F0C4861AAA9F}"/>
              </a:ext>
            </a:extLst>
          </p:cNvPr>
          <p:cNvSpPr>
            <a:spLocks noGrp="1"/>
          </p:cNvSpPr>
          <p:nvPr>
            <p:ph type="pic" sz="quarter" idx="13"/>
          </p:nvPr>
        </p:nvSpPr>
        <p:spPr>
          <a:xfrm>
            <a:off x="4184406" y="1"/>
            <a:ext cx="1818884" cy="4105374"/>
          </a:xfrm>
          <a:custGeom>
            <a:avLst/>
            <a:gdLst>
              <a:gd name="connsiteX0" fmla="*/ 0 w 2175108"/>
              <a:gd name="connsiteY0" fmla="*/ 0 h 1964900"/>
              <a:gd name="connsiteX1" fmla="*/ 2175108 w 2175108"/>
              <a:gd name="connsiteY1" fmla="*/ 0 h 1964900"/>
              <a:gd name="connsiteX2" fmla="*/ 2175108 w 2175108"/>
              <a:gd name="connsiteY2" fmla="*/ 1964900 h 1964900"/>
              <a:gd name="connsiteX3" fmla="*/ 0 w 2175108"/>
              <a:gd name="connsiteY3" fmla="*/ 1964900 h 1964900"/>
            </a:gdLst>
            <a:ahLst/>
            <a:cxnLst>
              <a:cxn ang="0">
                <a:pos x="connsiteX0" y="connsiteY0"/>
              </a:cxn>
              <a:cxn ang="0">
                <a:pos x="connsiteX1" y="connsiteY1"/>
              </a:cxn>
              <a:cxn ang="0">
                <a:pos x="connsiteX2" y="connsiteY2"/>
              </a:cxn>
              <a:cxn ang="0">
                <a:pos x="connsiteX3" y="connsiteY3"/>
              </a:cxn>
            </a:cxnLst>
            <a:rect l="l" t="t" r="r" b="b"/>
            <a:pathLst>
              <a:path w="2175108" h="1964900">
                <a:moveTo>
                  <a:pt x="0" y="0"/>
                </a:moveTo>
                <a:lnTo>
                  <a:pt x="2175108" y="0"/>
                </a:lnTo>
                <a:lnTo>
                  <a:pt x="2175108" y="1964900"/>
                </a:lnTo>
                <a:lnTo>
                  <a:pt x="0" y="1964900"/>
                </a:lnTo>
                <a:close/>
              </a:path>
            </a:pathLst>
          </a:custGeom>
        </p:spPr>
        <p:txBody>
          <a:bodyPr wrap="square">
            <a:noAutofit/>
          </a:bodyPr>
          <a:lstStyle>
            <a:lvl1pPr marL="0" indent="0">
              <a:buNone/>
              <a:defRPr sz="951"/>
            </a:lvl1pPr>
          </a:lstStyle>
          <a:p>
            <a:endParaRPr lang="en-ID"/>
          </a:p>
        </p:txBody>
      </p:sp>
      <p:sp>
        <p:nvSpPr>
          <p:cNvPr id="15" name="Picture Placeholder 14">
            <a:extLst>
              <a:ext uri="{FF2B5EF4-FFF2-40B4-BE49-F238E27FC236}">
                <a16:creationId xmlns:a16="http://schemas.microsoft.com/office/drawing/2014/main" id="{A9FFFB7A-AC7A-4028-95F4-7F002A4B97F5}"/>
              </a:ext>
            </a:extLst>
          </p:cNvPr>
          <p:cNvSpPr>
            <a:spLocks noGrp="1"/>
          </p:cNvSpPr>
          <p:nvPr>
            <p:ph type="pic" sz="quarter" idx="14"/>
          </p:nvPr>
        </p:nvSpPr>
        <p:spPr>
          <a:xfrm>
            <a:off x="6003290" y="1325960"/>
            <a:ext cx="2277110" cy="2779415"/>
          </a:xfrm>
          <a:custGeom>
            <a:avLst/>
            <a:gdLst>
              <a:gd name="connsiteX0" fmla="*/ 0 w 2175108"/>
              <a:gd name="connsiteY0" fmla="*/ 0 h 1964900"/>
              <a:gd name="connsiteX1" fmla="*/ 2175108 w 2175108"/>
              <a:gd name="connsiteY1" fmla="*/ 0 h 1964900"/>
              <a:gd name="connsiteX2" fmla="*/ 2175108 w 2175108"/>
              <a:gd name="connsiteY2" fmla="*/ 1964900 h 1964900"/>
              <a:gd name="connsiteX3" fmla="*/ 0 w 2175108"/>
              <a:gd name="connsiteY3" fmla="*/ 1964900 h 1964900"/>
            </a:gdLst>
            <a:ahLst/>
            <a:cxnLst>
              <a:cxn ang="0">
                <a:pos x="connsiteX0" y="connsiteY0"/>
              </a:cxn>
              <a:cxn ang="0">
                <a:pos x="connsiteX1" y="connsiteY1"/>
              </a:cxn>
              <a:cxn ang="0">
                <a:pos x="connsiteX2" y="connsiteY2"/>
              </a:cxn>
              <a:cxn ang="0">
                <a:pos x="connsiteX3" y="connsiteY3"/>
              </a:cxn>
            </a:cxnLst>
            <a:rect l="l" t="t" r="r" b="b"/>
            <a:pathLst>
              <a:path w="2175108" h="1964900">
                <a:moveTo>
                  <a:pt x="0" y="0"/>
                </a:moveTo>
                <a:lnTo>
                  <a:pt x="2175108" y="0"/>
                </a:lnTo>
                <a:lnTo>
                  <a:pt x="2175108" y="1964900"/>
                </a:lnTo>
                <a:lnTo>
                  <a:pt x="0" y="1964900"/>
                </a:lnTo>
                <a:close/>
              </a:path>
            </a:pathLst>
          </a:custGeom>
        </p:spPr>
        <p:txBody>
          <a:bodyPr wrap="square">
            <a:noAutofit/>
          </a:bodyPr>
          <a:lstStyle>
            <a:lvl1pPr marL="0" indent="0">
              <a:buNone/>
              <a:defRPr sz="951"/>
            </a:lvl1pPr>
          </a:lstStyle>
          <a:p>
            <a:endParaRPr lang="en-ID"/>
          </a:p>
        </p:txBody>
      </p:sp>
    </p:spTree>
    <p:extLst>
      <p:ext uri="{BB962C8B-B14F-4D97-AF65-F5344CB8AC3E}">
        <p14:creationId xmlns:p14="http://schemas.microsoft.com/office/powerpoint/2010/main" val="372911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0-#ppt_w/2"/>
                                          </p:val>
                                        </p:tav>
                                        <p:tav tm="100000">
                                          <p:val>
                                            <p:strVal val="#ppt_x"/>
                                          </p:val>
                                        </p:tav>
                                      </p:tavLst>
                                    </p:anim>
                                    <p:anim calcmode="lin" valueType="num">
                                      <p:cBhvr additive="base">
                                        <p:cTn id="8" dur="12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nodePh="1">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50" fill="hold"/>
                                        <p:tgtEl>
                                          <p:spTgt spid="14"/>
                                        </p:tgtEl>
                                        <p:attrNameLst>
                                          <p:attrName>ppt_x</p:attrName>
                                        </p:attrNameLst>
                                      </p:cBhvr>
                                      <p:tavLst>
                                        <p:tav tm="0">
                                          <p:val>
                                            <p:strVal val="#ppt_x"/>
                                          </p:val>
                                        </p:tav>
                                        <p:tav tm="100000">
                                          <p:val>
                                            <p:strVal val="#ppt_x"/>
                                          </p:val>
                                        </p:tav>
                                      </p:tavLst>
                                    </p:anim>
                                    <p:anim calcmode="lin" valueType="num">
                                      <p:cBhvr additive="base">
                                        <p:cTn id="16" dur="125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nodePh="1">
                                  <p:stCondLst>
                                    <p:cond delay="25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50" fill="hold"/>
                                        <p:tgtEl>
                                          <p:spTgt spid="15"/>
                                        </p:tgtEl>
                                        <p:attrNameLst>
                                          <p:attrName>ppt_x</p:attrName>
                                        </p:attrNameLst>
                                      </p:cBhvr>
                                      <p:tavLst>
                                        <p:tav tm="0">
                                          <p:val>
                                            <p:strVal val="#ppt_x"/>
                                          </p:val>
                                        </p:tav>
                                        <p:tav tm="100000">
                                          <p:val>
                                            <p:strVal val="#ppt_x"/>
                                          </p:val>
                                        </p:tav>
                                      </p:tavLst>
                                    </p:anim>
                                    <p:anim calcmode="lin" valueType="num">
                                      <p:cBhvr additive="base">
                                        <p:cTn id="20"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41A0199-10EB-4D09-9F72-9C40C84258C0}"/>
              </a:ext>
            </a:extLst>
          </p:cNvPr>
          <p:cNvSpPr>
            <a:spLocks noGrp="1"/>
          </p:cNvSpPr>
          <p:nvPr>
            <p:ph type="pic" sz="quarter" idx="11"/>
          </p:nvPr>
        </p:nvSpPr>
        <p:spPr>
          <a:xfrm>
            <a:off x="6062982" y="2078281"/>
            <a:ext cx="1334494" cy="1753400"/>
          </a:xfrm>
          <a:custGeom>
            <a:avLst/>
            <a:gdLst>
              <a:gd name="connsiteX0" fmla="*/ 0 w 2175108"/>
              <a:gd name="connsiteY0" fmla="*/ 0 h 1964900"/>
              <a:gd name="connsiteX1" fmla="*/ 2175108 w 2175108"/>
              <a:gd name="connsiteY1" fmla="*/ 0 h 1964900"/>
              <a:gd name="connsiteX2" fmla="*/ 2175108 w 2175108"/>
              <a:gd name="connsiteY2" fmla="*/ 1964900 h 1964900"/>
              <a:gd name="connsiteX3" fmla="*/ 0 w 2175108"/>
              <a:gd name="connsiteY3" fmla="*/ 1964900 h 1964900"/>
            </a:gdLst>
            <a:ahLst/>
            <a:cxnLst>
              <a:cxn ang="0">
                <a:pos x="connsiteX0" y="connsiteY0"/>
              </a:cxn>
              <a:cxn ang="0">
                <a:pos x="connsiteX1" y="connsiteY1"/>
              </a:cxn>
              <a:cxn ang="0">
                <a:pos x="connsiteX2" y="connsiteY2"/>
              </a:cxn>
              <a:cxn ang="0">
                <a:pos x="connsiteX3" y="connsiteY3"/>
              </a:cxn>
            </a:cxnLst>
            <a:rect l="l" t="t" r="r" b="b"/>
            <a:pathLst>
              <a:path w="2175108" h="1964900">
                <a:moveTo>
                  <a:pt x="0" y="0"/>
                </a:moveTo>
                <a:lnTo>
                  <a:pt x="2175108" y="0"/>
                </a:lnTo>
                <a:lnTo>
                  <a:pt x="2175108" y="1964900"/>
                </a:lnTo>
                <a:lnTo>
                  <a:pt x="0" y="1964900"/>
                </a:lnTo>
                <a:close/>
              </a:path>
            </a:pathLst>
          </a:custGeom>
        </p:spPr>
        <p:txBody>
          <a:bodyPr wrap="square">
            <a:noAutofit/>
          </a:bodyPr>
          <a:lstStyle>
            <a:lvl1pPr marL="0" indent="0">
              <a:buNone/>
              <a:defRPr sz="951"/>
            </a:lvl1pPr>
          </a:lstStyle>
          <a:p>
            <a:endParaRPr lang="en-ID"/>
          </a:p>
        </p:txBody>
      </p:sp>
      <p:sp>
        <p:nvSpPr>
          <p:cNvPr id="8" name="Picture Placeholder 7">
            <a:extLst>
              <a:ext uri="{FF2B5EF4-FFF2-40B4-BE49-F238E27FC236}">
                <a16:creationId xmlns:a16="http://schemas.microsoft.com/office/drawing/2014/main" id="{C7B68BA8-DC19-4E67-80B7-9D87A2418E24}"/>
              </a:ext>
            </a:extLst>
          </p:cNvPr>
          <p:cNvSpPr>
            <a:spLocks noGrp="1"/>
          </p:cNvSpPr>
          <p:nvPr>
            <p:ph type="pic" sz="quarter" idx="12"/>
          </p:nvPr>
        </p:nvSpPr>
        <p:spPr>
          <a:xfrm>
            <a:off x="2595027" y="2078281"/>
            <a:ext cx="2098290" cy="1753400"/>
          </a:xfrm>
          <a:custGeom>
            <a:avLst/>
            <a:gdLst>
              <a:gd name="connsiteX0" fmla="*/ 0 w 2175108"/>
              <a:gd name="connsiteY0" fmla="*/ 0 h 1964900"/>
              <a:gd name="connsiteX1" fmla="*/ 2175108 w 2175108"/>
              <a:gd name="connsiteY1" fmla="*/ 0 h 1964900"/>
              <a:gd name="connsiteX2" fmla="*/ 2175108 w 2175108"/>
              <a:gd name="connsiteY2" fmla="*/ 1964900 h 1964900"/>
              <a:gd name="connsiteX3" fmla="*/ 0 w 2175108"/>
              <a:gd name="connsiteY3" fmla="*/ 1964900 h 1964900"/>
            </a:gdLst>
            <a:ahLst/>
            <a:cxnLst>
              <a:cxn ang="0">
                <a:pos x="connsiteX0" y="connsiteY0"/>
              </a:cxn>
              <a:cxn ang="0">
                <a:pos x="connsiteX1" y="connsiteY1"/>
              </a:cxn>
              <a:cxn ang="0">
                <a:pos x="connsiteX2" y="connsiteY2"/>
              </a:cxn>
              <a:cxn ang="0">
                <a:pos x="connsiteX3" y="connsiteY3"/>
              </a:cxn>
            </a:cxnLst>
            <a:rect l="l" t="t" r="r" b="b"/>
            <a:pathLst>
              <a:path w="2175108" h="1964900">
                <a:moveTo>
                  <a:pt x="0" y="0"/>
                </a:moveTo>
                <a:lnTo>
                  <a:pt x="2175108" y="0"/>
                </a:lnTo>
                <a:lnTo>
                  <a:pt x="2175108" y="1964900"/>
                </a:lnTo>
                <a:lnTo>
                  <a:pt x="0" y="1964900"/>
                </a:lnTo>
                <a:close/>
              </a:path>
            </a:pathLst>
          </a:custGeom>
        </p:spPr>
        <p:txBody>
          <a:bodyPr wrap="square">
            <a:noAutofit/>
          </a:bodyPr>
          <a:lstStyle>
            <a:lvl1pPr marL="0" indent="0">
              <a:buNone/>
              <a:defRPr sz="951"/>
            </a:lvl1pPr>
          </a:lstStyle>
          <a:p>
            <a:endParaRPr lang="en-ID"/>
          </a:p>
        </p:txBody>
      </p:sp>
      <p:sp>
        <p:nvSpPr>
          <p:cNvPr id="6" name="Picture Placeholder 5">
            <a:extLst>
              <a:ext uri="{FF2B5EF4-FFF2-40B4-BE49-F238E27FC236}">
                <a16:creationId xmlns:a16="http://schemas.microsoft.com/office/drawing/2014/main" id="{02D25FF6-3771-4804-A0F8-73129A4C32B6}"/>
              </a:ext>
            </a:extLst>
          </p:cNvPr>
          <p:cNvSpPr>
            <a:spLocks noGrp="1"/>
          </p:cNvSpPr>
          <p:nvPr>
            <p:ph type="pic" sz="quarter" idx="10"/>
          </p:nvPr>
        </p:nvSpPr>
        <p:spPr>
          <a:xfrm>
            <a:off x="985454" y="2078281"/>
            <a:ext cx="1477261" cy="1753400"/>
          </a:xfrm>
          <a:custGeom>
            <a:avLst/>
            <a:gdLst>
              <a:gd name="connsiteX0" fmla="*/ 0 w 2175108"/>
              <a:gd name="connsiteY0" fmla="*/ 0 h 1964900"/>
              <a:gd name="connsiteX1" fmla="*/ 2175108 w 2175108"/>
              <a:gd name="connsiteY1" fmla="*/ 0 h 1964900"/>
              <a:gd name="connsiteX2" fmla="*/ 2175108 w 2175108"/>
              <a:gd name="connsiteY2" fmla="*/ 1964900 h 1964900"/>
              <a:gd name="connsiteX3" fmla="*/ 0 w 2175108"/>
              <a:gd name="connsiteY3" fmla="*/ 1964900 h 1964900"/>
            </a:gdLst>
            <a:ahLst/>
            <a:cxnLst>
              <a:cxn ang="0">
                <a:pos x="connsiteX0" y="connsiteY0"/>
              </a:cxn>
              <a:cxn ang="0">
                <a:pos x="connsiteX1" y="connsiteY1"/>
              </a:cxn>
              <a:cxn ang="0">
                <a:pos x="connsiteX2" y="connsiteY2"/>
              </a:cxn>
              <a:cxn ang="0">
                <a:pos x="connsiteX3" y="connsiteY3"/>
              </a:cxn>
            </a:cxnLst>
            <a:rect l="l" t="t" r="r" b="b"/>
            <a:pathLst>
              <a:path w="2175108" h="1964900">
                <a:moveTo>
                  <a:pt x="0" y="0"/>
                </a:moveTo>
                <a:lnTo>
                  <a:pt x="2175108" y="0"/>
                </a:lnTo>
                <a:lnTo>
                  <a:pt x="2175108" y="1964900"/>
                </a:lnTo>
                <a:lnTo>
                  <a:pt x="0" y="1964900"/>
                </a:lnTo>
                <a:close/>
              </a:path>
            </a:pathLst>
          </a:custGeom>
        </p:spPr>
        <p:txBody>
          <a:bodyPr wrap="square">
            <a:noAutofit/>
          </a:bodyPr>
          <a:lstStyle>
            <a:lvl1pPr marL="0" indent="0">
              <a:buNone/>
              <a:defRPr sz="951"/>
            </a:lvl1pPr>
          </a:lstStyle>
          <a:p>
            <a:endParaRPr lang="en-ID"/>
          </a:p>
        </p:txBody>
      </p:sp>
      <p:sp>
        <p:nvSpPr>
          <p:cNvPr id="14" name="Picture Placeholder 13">
            <a:extLst>
              <a:ext uri="{FF2B5EF4-FFF2-40B4-BE49-F238E27FC236}">
                <a16:creationId xmlns:a16="http://schemas.microsoft.com/office/drawing/2014/main" id="{E9DC61CD-E905-414E-BBCD-D6C880081D04}"/>
              </a:ext>
            </a:extLst>
          </p:cNvPr>
          <p:cNvSpPr>
            <a:spLocks noGrp="1"/>
          </p:cNvSpPr>
          <p:nvPr>
            <p:ph type="pic" sz="quarter" idx="13"/>
          </p:nvPr>
        </p:nvSpPr>
        <p:spPr>
          <a:xfrm>
            <a:off x="4724412" y="1325276"/>
            <a:ext cx="1331766" cy="3832406"/>
          </a:xfrm>
          <a:custGeom>
            <a:avLst/>
            <a:gdLst>
              <a:gd name="connsiteX0" fmla="*/ 204118 w 1960883"/>
              <a:gd name="connsiteY0" fmla="*/ 1 h 4294680"/>
              <a:gd name="connsiteX1" fmla="*/ 384148 w 1960883"/>
              <a:gd name="connsiteY1" fmla="*/ 1 h 4294680"/>
              <a:gd name="connsiteX2" fmla="*/ 421714 w 1960883"/>
              <a:gd name="connsiteY2" fmla="*/ 37661 h 4294680"/>
              <a:gd name="connsiteX3" fmla="*/ 421705 w 1960883"/>
              <a:gd name="connsiteY3" fmla="*/ 38488 h 4294680"/>
              <a:gd name="connsiteX4" fmla="*/ 540638 w 1960883"/>
              <a:gd name="connsiteY4" fmla="*/ 156813 h 4294680"/>
              <a:gd name="connsiteX5" fmla="*/ 1425144 w 1960883"/>
              <a:gd name="connsiteY5" fmla="*/ 156813 h 4294680"/>
              <a:gd name="connsiteX6" fmla="*/ 1543532 w 1960883"/>
              <a:gd name="connsiteY6" fmla="*/ 38488 h 4294680"/>
              <a:gd name="connsiteX7" fmla="*/ 1581090 w 1960883"/>
              <a:gd name="connsiteY7" fmla="*/ 684 h 4294680"/>
              <a:gd name="connsiteX8" fmla="*/ 1757990 w 1960883"/>
              <a:gd name="connsiteY8" fmla="*/ 684 h 4294680"/>
              <a:gd name="connsiteX9" fmla="*/ 1960883 w 1960883"/>
              <a:gd name="connsiteY9" fmla="*/ 204035 h 4294680"/>
              <a:gd name="connsiteX10" fmla="*/ 1960883 w 1960883"/>
              <a:gd name="connsiteY10" fmla="*/ 4089963 h 4294680"/>
              <a:gd name="connsiteX11" fmla="*/ 1756766 w 1960883"/>
              <a:gd name="connsiteY11" fmla="*/ 4294680 h 4294680"/>
              <a:gd name="connsiteX12" fmla="*/ 203436 w 1960883"/>
              <a:gd name="connsiteY12" fmla="*/ 4294680 h 4294680"/>
              <a:gd name="connsiteX13" fmla="*/ 0 w 1960883"/>
              <a:gd name="connsiteY13" fmla="*/ 4089963 h 4294680"/>
              <a:gd name="connsiteX14" fmla="*/ 0 w 1960883"/>
              <a:gd name="connsiteY14" fmla="*/ 204035 h 4294680"/>
              <a:gd name="connsiteX15" fmla="*/ 204118 w 1960883"/>
              <a:gd name="connsiteY15" fmla="*/ 1 h 429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83" h="4294680">
                <a:moveTo>
                  <a:pt x="204118" y="1"/>
                </a:moveTo>
                <a:lnTo>
                  <a:pt x="384148" y="1"/>
                </a:lnTo>
                <a:cubicBezTo>
                  <a:pt x="404890" y="-3"/>
                  <a:pt x="421710" y="16857"/>
                  <a:pt x="421714" y="37661"/>
                </a:cubicBezTo>
                <a:cubicBezTo>
                  <a:pt x="421714" y="37936"/>
                  <a:pt x="421711" y="38211"/>
                  <a:pt x="421705" y="38488"/>
                </a:cubicBezTo>
                <a:cubicBezTo>
                  <a:pt x="422080" y="104054"/>
                  <a:pt x="475262" y="156965"/>
                  <a:pt x="540638" y="156813"/>
                </a:cubicBezTo>
                <a:lnTo>
                  <a:pt x="1425144" y="156813"/>
                </a:lnTo>
                <a:cubicBezTo>
                  <a:pt x="1490307" y="156666"/>
                  <a:pt x="1543158" y="103842"/>
                  <a:pt x="1543532" y="38488"/>
                </a:cubicBezTo>
                <a:cubicBezTo>
                  <a:pt x="1543532" y="17663"/>
                  <a:pt x="1560324" y="758"/>
                  <a:pt x="1581090" y="684"/>
                </a:cubicBezTo>
                <a:lnTo>
                  <a:pt x="1757990" y="684"/>
                </a:lnTo>
                <a:cubicBezTo>
                  <a:pt x="1869714" y="1354"/>
                  <a:pt x="1960140" y="91985"/>
                  <a:pt x="1960883" y="204035"/>
                </a:cubicBezTo>
                <a:lnTo>
                  <a:pt x="1960883" y="4089963"/>
                </a:lnTo>
                <a:cubicBezTo>
                  <a:pt x="1960883" y="4203025"/>
                  <a:pt x="1869496" y="4294680"/>
                  <a:pt x="1756766" y="4294680"/>
                </a:cubicBezTo>
                <a:lnTo>
                  <a:pt x="203436" y="4294680"/>
                </a:lnTo>
                <a:cubicBezTo>
                  <a:pt x="90971" y="4294302"/>
                  <a:pt x="0" y="4202758"/>
                  <a:pt x="0" y="4089963"/>
                </a:cubicBezTo>
                <a:lnTo>
                  <a:pt x="0" y="204035"/>
                </a:lnTo>
                <a:cubicBezTo>
                  <a:pt x="375" y="91240"/>
                  <a:pt x="91651" y="1"/>
                  <a:pt x="204118" y="1"/>
                </a:cubicBezTo>
                <a:close/>
              </a:path>
            </a:pathLst>
          </a:custGeom>
        </p:spPr>
        <p:txBody>
          <a:bodyPr wrap="square">
            <a:noAutofit/>
          </a:bodyPr>
          <a:lstStyle>
            <a:lvl1pPr marL="0" indent="0">
              <a:buNone/>
              <a:defRPr sz="1358"/>
            </a:lvl1pPr>
          </a:lstStyle>
          <a:p>
            <a:endParaRPr lang="en-US"/>
          </a:p>
        </p:txBody>
      </p:sp>
    </p:spTree>
    <p:extLst>
      <p:ext uri="{BB962C8B-B14F-4D97-AF65-F5344CB8AC3E}">
        <p14:creationId xmlns:p14="http://schemas.microsoft.com/office/powerpoint/2010/main" val="317274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0-#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50" fill="hold"/>
                                        <p:tgtEl>
                                          <p:spTgt spid="14"/>
                                        </p:tgtEl>
                                        <p:attrNameLst>
                                          <p:attrName>ppt_x</p:attrName>
                                        </p:attrNameLst>
                                      </p:cBhvr>
                                      <p:tavLst>
                                        <p:tav tm="0">
                                          <p:val>
                                            <p:strVal val="#ppt_x"/>
                                          </p:val>
                                        </p:tav>
                                        <p:tav tm="100000">
                                          <p:val>
                                            <p:strVal val="#ppt_x"/>
                                          </p:val>
                                        </p:tav>
                                      </p:tavLst>
                                    </p:anim>
                                    <p:anim calcmode="lin" valueType="num">
                                      <p:cBhvr additive="base">
                                        <p:cTn id="16" dur="125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nodePh="1">
                                  <p:stCondLst>
                                    <p:cond delay="2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250" fill="hold"/>
                                        <p:tgtEl>
                                          <p:spTgt spid="7"/>
                                        </p:tgtEl>
                                        <p:attrNameLst>
                                          <p:attrName>ppt_x</p:attrName>
                                        </p:attrNameLst>
                                      </p:cBhvr>
                                      <p:tavLst>
                                        <p:tav tm="0">
                                          <p:val>
                                            <p:strVal val="0-#ppt_w/2"/>
                                          </p:val>
                                        </p:tav>
                                        <p:tav tm="100000">
                                          <p:val>
                                            <p:strVal val="#ppt_x"/>
                                          </p:val>
                                        </p:tav>
                                      </p:tavLst>
                                    </p:anim>
                                    <p:anim calcmode="lin" valueType="num">
                                      <p:cBhvr additive="base">
                                        <p:cTn id="20" dur="1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P spid="14"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8365E2B-1CD3-4E3F-95A9-4CC83AD1A3DD}"/>
              </a:ext>
            </a:extLst>
          </p:cNvPr>
          <p:cNvSpPr>
            <a:spLocks noGrp="1"/>
          </p:cNvSpPr>
          <p:nvPr>
            <p:ph type="pic" sz="quarter" idx="10"/>
          </p:nvPr>
        </p:nvSpPr>
        <p:spPr>
          <a:xfrm>
            <a:off x="3812135" y="1019970"/>
            <a:ext cx="2095976" cy="4079874"/>
          </a:xfrm>
          <a:custGeom>
            <a:avLst/>
            <a:gdLst>
              <a:gd name="connsiteX0" fmla="*/ 0 w 2758188"/>
              <a:gd name="connsiteY0" fmla="*/ 0 h 4571999"/>
              <a:gd name="connsiteX1" fmla="*/ 2758188 w 2758188"/>
              <a:gd name="connsiteY1" fmla="*/ 0 h 4571999"/>
              <a:gd name="connsiteX2" fmla="*/ 2758188 w 2758188"/>
              <a:gd name="connsiteY2" fmla="*/ 4571999 h 4571999"/>
              <a:gd name="connsiteX3" fmla="*/ 0 w 2758188"/>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2758188" h="4571999">
                <a:moveTo>
                  <a:pt x="0" y="0"/>
                </a:moveTo>
                <a:lnTo>
                  <a:pt x="2758188" y="0"/>
                </a:lnTo>
                <a:lnTo>
                  <a:pt x="2758188" y="4571999"/>
                </a:lnTo>
                <a:lnTo>
                  <a:pt x="0" y="4571999"/>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lvl1pPr marL="0" indent="0">
              <a:buNone/>
              <a:defRPr lang="en-US" sz="1223">
                <a:solidFill>
                  <a:schemeClr val="bg1">
                    <a:lumMod val="75000"/>
                  </a:schemeClr>
                </a:solidFill>
              </a:defRPr>
            </a:lvl1pPr>
          </a:lstStyle>
          <a:p>
            <a:pPr marL="0" lvl="0" algn="ctr"/>
            <a:endParaRPr lang="en-US"/>
          </a:p>
        </p:txBody>
      </p:sp>
    </p:spTree>
    <p:extLst>
      <p:ext uri="{BB962C8B-B14F-4D97-AF65-F5344CB8AC3E}">
        <p14:creationId xmlns:p14="http://schemas.microsoft.com/office/powerpoint/2010/main" val="111145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A4B69DD-4080-4271-8E6B-BD7F6FC48309}"/>
              </a:ext>
            </a:extLst>
          </p:cNvPr>
          <p:cNvSpPr>
            <a:spLocks noGrp="1"/>
          </p:cNvSpPr>
          <p:nvPr>
            <p:ph type="pic" sz="quarter" idx="10"/>
          </p:nvPr>
        </p:nvSpPr>
        <p:spPr>
          <a:xfrm>
            <a:off x="985454" y="1163572"/>
            <a:ext cx="2592862" cy="3859692"/>
          </a:xfrm>
          <a:custGeom>
            <a:avLst/>
            <a:gdLst>
              <a:gd name="connsiteX0" fmla="*/ 0 w 3817711"/>
              <a:gd name="connsiteY0" fmla="*/ 0 h 4325258"/>
              <a:gd name="connsiteX1" fmla="*/ 3817711 w 3817711"/>
              <a:gd name="connsiteY1" fmla="*/ 0 h 4325258"/>
              <a:gd name="connsiteX2" fmla="*/ 3817711 w 3817711"/>
              <a:gd name="connsiteY2" fmla="*/ 4325258 h 4325258"/>
              <a:gd name="connsiteX3" fmla="*/ 0 w 3817711"/>
              <a:gd name="connsiteY3" fmla="*/ 4325258 h 4325258"/>
            </a:gdLst>
            <a:ahLst/>
            <a:cxnLst>
              <a:cxn ang="0">
                <a:pos x="connsiteX0" y="connsiteY0"/>
              </a:cxn>
              <a:cxn ang="0">
                <a:pos x="connsiteX1" y="connsiteY1"/>
              </a:cxn>
              <a:cxn ang="0">
                <a:pos x="connsiteX2" y="connsiteY2"/>
              </a:cxn>
              <a:cxn ang="0">
                <a:pos x="connsiteX3" y="connsiteY3"/>
              </a:cxn>
            </a:cxnLst>
            <a:rect l="l" t="t" r="r" b="b"/>
            <a:pathLst>
              <a:path w="3817711" h="4325258">
                <a:moveTo>
                  <a:pt x="0" y="0"/>
                </a:moveTo>
                <a:lnTo>
                  <a:pt x="3817711" y="0"/>
                </a:lnTo>
                <a:lnTo>
                  <a:pt x="3817711" y="4325258"/>
                </a:lnTo>
                <a:lnTo>
                  <a:pt x="0" y="4325258"/>
                </a:lnTo>
                <a:close/>
              </a:path>
            </a:pathLst>
          </a:custGeom>
        </p:spPr>
        <p:txBody>
          <a:bodyPr wrap="square">
            <a:noAutofit/>
          </a:bodyPr>
          <a:lstStyle>
            <a:lvl1pPr marL="0" indent="0">
              <a:buNone/>
              <a:defRPr sz="951"/>
            </a:lvl1pPr>
          </a:lstStyle>
          <a:p>
            <a:endParaRPr lang="en-ID"/>
          </a:p>
        </p:txBody>
      </p:sp>
    </p:spTree>
    <p:extLst>
      <p:ext uri="{BB962C8B-B14F-4D97-AF65-F5344CB8AC3E}">
        <p14:creationId xmlns:p14="http://schemas.microsoft.com/office/powerpoint/2010/main" val="279167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Slide 3">
    <p:bg>
      <p:bgPr>
        <a:blipFill dpi="0" rotWithShape="0">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37D2B9C-90D4-F046-8A9A-9E286711CAF9}"/>
              </a:ext>
            </a:extLst>
          </p:cNvPr>
          <p:cNvCxnSpPr>
            <a:cxnSpLocks/>
          </p:cNvCxnSpPr>
          <p:nvPr/>
        </p:nvCxnSpPr>
        <p:spPr>
          <a:xfrm>
            <a:off x="452834" y="3242651"/>
            <a:ext cx="32345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56733" y="1279792"/>
            <a:ext cx="4408856" cy="1771565"/>
          </a:xfrm>
        </p:spPr>
        <p:txBody>
          <a:bodyPr anchor="b"/>
          <a:lstStyle>
            <a:lvl1pPr algn="l">
              <a:defRPr sz="4075" b="1">
                <a:solidFill>
                  <a:schemeClr val="bg1"/>
                </a:solidFill>
              </a:defRPr>
            </a:lvl1pPr>
          </a:lstStyle>
          <a:p>
            <a:r>
              <a:rPr lang="en-GB"/>
              <a:t>Click to edit Master title style</a:t>
            </a:r>
            <a:endParaRPr lang="en-US"/>
          </a:p>
        </p:txBody>
      </p:sp>
      <p:sp>
        <p:nvSpPr>
          <p:cNvPr id="3" name="Subtitle 2"/>
          <p:cNvSpPr>
            <a:spLocks noGrp="1"/>
          </p:cNvSpPr>
          <p:nvPr>
            <p:ph type="subTitle" idx="1"/>
          </p:nvPr>
        </p:nvSpPr>
        <p:spPr>
          <a:xfrm>
            <a:off x="356733" y="3456511"/>
            <a:ext cx="4034836" cy="1035289"/>
          </a:xfrm>
        </p:spPr>
        <p:txBody>
          <a:bodyPr/>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GB"/>
              <a:t>Click to edit Master subtitle style</a:t>
            </a:r>
            <a:endParaRPr lang="en-US"/>
          </a:p>
        </p:txBody>
      </p:sp>
      <p:pic>
        <p:nvPicPr>
          <p:cNvPr id="8" name="Graphic 7">
            <a:extLst>
              <a:ext uri="{FF2B5EF4-FFF2-40B4-BE49-F238E27FC236}">
                <a16:creationId xmlns:a16="http://schemas.microsoft.com/office/drawing/2014/main" id="{3DF35042-98A8-303D-CEF4-568FC7B207E5}"/>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356733" y="5122994"/>
            <a:ext cx="1771911" cy="582864"/>
          </a:xfrm>
          <a:prstGeom prst="rect">
            <a:avLst/>
          </a:prstGeom>
        </p:spPr>
      </p:pic>
      <p:pic>
        <p:nvPicPr>
          <p:cNvPr id="9" name="Graphic 8">
            <a:extLst>
              <a:ext uri="{FF2B5EF4-FFF2-40B4-BE49-F238E27FC236}">
                <a16:creationId xmlns:a16="http://schemas.microsoft.com/office/drawing/2014/main" id="{025D9264-CE60-F255-7361-82B80F8A6E90}"/>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356732" y="658933"/>
            <a:ext cx="1589050" cy="401512"/>
          </a:xfrm>
          <a:prstGeom prst="rect">
            <a:avLst/>
          </a:prstGeom>
        </p:spPr>
      </p:pic>
    </p:spTree>
    <p:extLst>
      <p:ext uri="{BB962C8B-B14F-4D97-AF65-F5344CB8AC3E}">
        <p14:creationId xmlns:p14="http://schemas.microsoft.com/office/powerpoint/2010/main" val="8914752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bg>
      <p:bgPr>
        <a:solidFill>
          <a:srgbClr val="24242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77008A5-275F-412F-9025-2C6281A29462}"/>
              </a:ext>
            </a:extLst>
          </p:cNvPr>
          <p:cNvGrpSpPr/>
          <p:nvPr userDrawn="1"/>
        </p:nvGrpSpPr>
        <p:grpSpPr>
          <a:xfrm>
            <a:off x="247837" y="268061"/>
            <a:ext cx="295374" cy="461754"/>
            <a:chOff x="2468033" y="315635"/>
            <a:chExt cx="434907" cy="517452"/>
          </a:xfrm>
        </p:grpSpPr>
        <p:sp>
          <p:nvSpPr>
            <p:cNvPr id="4" name="Freeform: Shape 3">
              <a:extLst>
                <a:ext uri="{FF2B5EF4-FFF2-40B4-BE49-F238E27FC236}">
                  <a16:creationId xmlns:a16="http://schemas.microsoft.com/office/drawing/2014/main" id="{0E99523E-6792-4DE2-848A-E264B99043F6}"/>
                </a:ext>
              </a:extLst>
            </p:cNvPr>
            <p:cNvSpPr/>
            <p:nvPr userDrawn="1"/>
          </p:nvSpPr>
          <p:spPr>
            <a:xfrm rot="6861445">
              <a:off x="2473390" y="310278"/>
              <a:ext cx="424194" cy="434907"/>
            </a:xfrm>
            <a:custGeom>
              <a:avLst/>
              <a:gdLst>
                <a:gd name="connsiteX0" fmla="*/ 1736369 w 1786835"/>
                <a:gd name="connsiteY0" fmla="*/ 0 h 1831959"/>
                <a:gd name="connsiteX1" fmla="*/ 1607214 w 1786835"/>
                <a:gd name="connsiteY1" fmla="*/ 771530 h 1831959"/>
                <a:gd name="connsiteX2" fmla="*/ 679339 w 1786835"/>
                <a:gd name="connsiteY2" fmla="*/ 791923 h 1831959"/>
                <a:gd name="connsiteX3" fmla="*/ 145725 w 1786835"/>
                <a:gd name="connsiteY3" fmla="*/ 1831959 h 1831959"/>
              </a:gdLst>
              <a:ahLst/>
              <a:cxnLst>
                <a:cxn ang="0">
                  <a:pos x="connsiteX0" y="connsiteY0"/>
                </a:cxn>
                <a:cxn ang="0">
                  <a:pos x="connsiteX1" y="connsiteY1"/>
                </a:cxn>
                <a:cxn ang="0">
                  <a:pos x="connsiteX2" y="connsiteY2"/>
                </a:cxn>
                <a:cxn ang="0">
                  <a:pos x="connsiteX3" y="connsiteY3"/>
                </a:cxn>
              </a:cxnLst>
              <a:rect l="l" t="t" r="r" b="b"/>
              <a:pathLst>
                <a:path w="1786835" h="1831959">
                  <a:moveTo>
                    <a:pt x="1736369" y="0"/>
                  </a:moveTo>
                  <a:cubicBezTo>
                    <a:pt x="1811143" y="268506"/>
                    <a:pt x="1828137" y="604988"/>
                    <a:pt x="1607214" y="771530"/>
                  </a:cubicBezTo>
                  <a:cubicBezTo>
                    <a:pt x="1335310" y="978858"/>
                    <a:pt x="978434" y="798721"/>
                    <a:pt x="679339" y="791923"/>
                  </a:cubicBezTo>
                  <a:cubicBezTo>
                    <a:pt x="108338" y="781727"/>
                    <a:pt x="-200953" y="1383316"/>
                    <a:pt x="145725" y="1831959"/>
                  </a:cubicBezTo>
                </a:path>
              </a:pathLst>
            </a:custGeom>
            <a:noFill/>
            <a:ln w="66675" cap="rnd">
              <a:gradFill>
                <a:gsLst>
                  <a:gs pos="0">
                    <a:schemeClr val="accent3"/>
                  </a:gs>
                  <a:gs pos="100000">
                    <a:schemeClr val="accent1"/>
                  </a:gs>
                </a:gsLst>
                <a:lin ang="5400000" scaled="1"/>
              </a:gradFill>
              <a:prstDash val="solid"/>
              <a:round/>
            </a:ln>
          </p:spPr>
          <p:txBody>
            <a:bodyPr rtlCol="0" anchor="ctr"/>
            <a:lstStyle/>
            <a:p>
              <a:endParaRPr lang="en-ID"/>
            </a:p>
          </p:txBody>
        </p:sp>
        <p:sp>
          <p:nvSpPr>
            <p:cNvPr id="5" name="Oval 4">
              <a:extLst>
                <a:ext uri="{FF2B5EF4-FFF2-40B4-BE49-F238E27FC236}">
                  <a16:creationId xmlns:a16="http://schemas.microsoft.com/office/drawing/2014/main" id="{F17B02BC-072C-4D69-BDD4-98A5E5030B4B}"/>
                </a:ext>
              </a:extLst>
            </p:cNvPr>
            <p:cNvSpPr/>
            <p:nvPr userDrawn="1"/>
          </p:nvSpPr>
          <p:spPr>
            <a:xfrm rot="6300000">
              <a:off x="2766300" y="764371"/>
              <a:ext cx="68716" cy="687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6" name="TextBox 5">
            <a:extLst>
              <a:ext uri="{FF2B5EF4-FFF2-40B4-BE49-F238E27FC236}">
                <a16:creationId xmlns:a16="http://schemas.microsoft.com/office/drawing/2014/main" id="{15266FCE-DC35-4FA4-8B0F-7C02FDB0A441}"/>
              </a:ext>
            </a:extLst>
          </p:cNvPr>
          <p:cNvSpPr txBox="1"/>
          <p:nvPr userDrawn="1"/>
        </p:nvSpPr>
        <p:spPr>
          <a:xfrm>
            <a:off x="502324" y="318893"/>
            <a:ext cx="1102235" cy="205184"/>
          </a:xfrm>
          <a:prstGeom prst="rect">
            <a:avLst/>
          </a:prstGeom>
          <a:noFill/>
        </p:spPr>
        <p:txBody>
          <a:bodyPr wrap="square" rtlCol="0" anchor="t">
            <a:spAutoFit/>
          </a:bodyPr>
          <a:lstStyle/>
          <a:p>
            <a:pPr>
              <a:lnSpc>
                <a:spcPct val="90000"/>
              </a:lnSpc>
            </a:pPr>
            <a:r>
              <a:rPr lang="en-US" sz="815" u="none">
                <a:solidFill>
                  <a:schemeClr val="bg1"/>
                </a:solidFill>
                <a:latin typeface="Sora Medium" pitchFamily="2" charset="0"/>
                <a:ea typeface="M PLUS 1 Medium" pitchFamily="2" charset="-128"/>
                <a:cs typeface="Sora Medium" pitchFamily="2" charset="0"/>
              </a:rPr>
              <a:t>Executive </a:t>
            </a:r>
            <a:r>
              <a:rPr lang="en-US" sz="815">
                <a:solidFill>
                  <a:schemeClr val="bg1"/>
                </a:solidFill>
                <a:latin typeface="Sora Medium" pitchFamily="2" charset="0"/>
                <a:ea typeface="M PLUS 1 Medium" pitchFamily="2" charset="-128"/>
                <a:cs typeface="Sora Medium" pitchFamily="2" charset="0"/>
              </a:rPr>
              <a:t>Digital </a:t>
            </a:r>
            <a:endParaRPr lang="id-ID" sz="815">
              <a:solidFill>
                <a:schemeClr val="bg1"/>
              </a:solidFill>
              <a:latin typeface="Sora Medium" pitchFamily="2" charset="0"/>
              <a:ea typeface="M PLUS 1 Medium" pitchFamily="2" charset="-128"/>
              <a:cs typeface="Sora Medium" pitchFamily="2" charset="0"/>
            </a:endParaRPr>
          </a:p>
        </p:txBody>
      </p:sp>
      <p:sp>
        <p:nvSpPr>
          <p:cNvPr id="7" name="TextBox 6">
            <a:extLst>
              <a:ext uri="{FF2B5EF4-FFF2-40B4-BE49-F238E27FC236}">
                <a16:creationId xmlns:a16="http://schemas.microsoft.com/office/drawing/2014/main" id="{94D677DE-B399-44E6-B89B-04F26716E920}"/>
              </a:ext>
            </a:extLst>
          </p:cNvPr>
          <p:cNvSpPr txBox="1"/>
          <p:nvPr userDrawn="1"/>
        </p:nvSpPr>
        <p:spPr>
          <a:xfrm>
            <a:off x="7514895" y="5604648"/>
            <a:ext cx="522760" cy="238655"/>
          </a:xfrm>
          <a:prstGeom prst="rect">
            <a:avLst/>
          </a:prstGeom>
          <a:noFill/>
        </p:spPr>
        <p:txBody>
          <a:bodyPr wrap="square" rtlCol="0">
            <a:spAutoFit/>
          </a:bodyPr>
          <a:lstStyle/>
          <a:p>
            <a:pPr algn="r"/>
            <a:r>
              <a:rPr lang="en-US" sz="951" b="0" i="0" strike="noStrike" spc="0">
                <a:solidFill>
                  <a:schemeClr val="bg1"/>
                </a:solidFill>
                <a:latin typeface="+mj-lt"/>
                <a:ea typeface="Open Sans Semibold" panose="020B0706030804020204" pitchFamily="34" charset="0"/>
                <a:cs typeface="Poppins" panose="00000500000000000000" pitchFamily="2" charset="0"/>
              </a:rPr>
              <a:t>No.</a:t>
            </a:r>
            <a:fld id="{260E2A6B-A809-4840-BF14-8648BC0BDF87}" type="slidenum">
              <a:rPr lang="id-ID" sz="951" b="0" i="0" strike="noStrike" spc="0" smtClean="0">
                <a:solidFill>
                  <a:schemeClr val="bg1"/>
                </a:solidFill>
                <a:latin typeface="+mj-lt"/>
                <a:ea typeface="Open Sans Semibold" panose="020B0706030804020204" pitchFamily="34" charset="0"/>
                <a:cs typeface="Poppins" panose="00000500000000000000" pitchFamily="2" charset="0"/>
              </a:rPr>
              <a:pPr algn="r"/>
              <a:t>‹#›</a:t>
            </a:fld>
            <a:endParaRPr lang="id-ID" sz="951" b="0" i="0" strike="noStrike" spc="0">
              <a:solidFill>
                <a:schemeClr val="bg1"/>
              </a:solidFill>
              <a:latin typeface="+mj-lt"/>
              <a:ea typeface="Open Sans Semibold" panose="020B0706030804020204" pitchFamily="34" charset="0"/>
              <a:cs typeface="Poppins" panose="00000500000000000000" pitchFamily="2" charset="0"/>
            </a:endParaRPr>
          </a:p>
        </p:txBody>
      </p:sp>
    </p:spTree>
    <p:extLst>
      <p:ext uri="{BB962C8B-B14F-4D97-AF65-F5344CB8AC3E}">
        <p14:creationId xmlns:p14="http://schemas.microsoft.com/office/powerpoint/2010/main" val="27993255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5276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D14CB15-D816-496E-9507-34BA58881682}"/>
              </a:ext>
            </a:extLst>
          </p:cNvPr>
          <p:cNvSpPr>
            <a:spLocks noGrp="1"/>
          </p:cNvSpPr>
          <p:nvPr>
            <p:ph type="pic" sz="quarter" idx="10"/>
          </p:nvPr>
        </p:nvSpPr>
        <p:spPr>
          <a:xfrm>
            <a:off x="0" y="0"/>
            <a:ext cx="8280400" cy="6119813"/>
          </a:xfrm>
          <a:prstGeom prst="rect">
            <a:avLst/>
          </a:prstGeom>
        </p:spPr>
        <p:txBody>
          <a:bodyPr/>
          <a:lstStyle>
            <a:lvl1pPr marL="0" indent="0">
              <a:buNone/>
              <a:defRPr sz="951"/>
            </a:lvl1pPr>
          </a:lstStyle>
          <a:p>
            <a:endParaRPr lang="en-ID"/>
          </a:p>
        </p:txBody>
      </p:sp>
    </p:spTree>
    <p:extLst>
      <p:ext uri="{BB962C8B-B14F-4D97-AF65-F5344CB8AC3E}">
        <p14:creationId xmlns:p14="http://schemas.microsoft.com/office/powerpoint/2010/main" val="195684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20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FBE763-A1F2-45E9-BF8C-033084933542}"/>
              </a:ext>
            </a:extLst>
          </p:cNvPr>
          <p:cNvSpPr>
            <a:spLocks noGrp="1"/>
          </p:cNvSpPr>
          <p:nvPr>
            <p:ph type="pic" sz="quarter" idx="10"/>
          </p:nvPr>
        </p:nvSpPr>
        <p:spPr>
          <a:xfrm>
            <a:off x="3972621" y="1"/>
            <a:ext cx="4307780" cy="4840602"/>
          </a:xfrm>
          <a:custGeom>
            <a:avLst/>
            <a:gdLst>
              <a:gd name="connsiteX0" fmla="*/ 0 w 6342743"/>
              <a:gd name="connsiteY0" fmla="*/ 0 h 5424487"/>
              <a:gd name="connsiteX1" fmla="*/ 6342743 w 6342743"/>
              <a:gd name="connsiteY1" fmla="*/ 0 h 5424487"/>
              <a:gd name="connsiteX2" fmla="*/ 6342743 w 6342743"/>
              <a:gd name="connsiteY2" fmla="*/ 5424487 h 5424487"/>
              <a:gd name="connsiteX3" fmla="*/ 0 w 6342743"/>
              <a:gd name="connsiteY3" fmla="*/ 5424487 h 5424487"/>
            </a:gdLst>
            <a:ahLst/>
            <a:cxnLst>
              <a:cxn ang="0">
                <a:pos x="connsiteX0" y="connsiteY0"/>
              </a:cxn>
              <a:cxn ang="0">
                <a:pos x="connsiteX1" y="connsiteY1"/>
              </a:cxn>
              <a:cxn ang="0">
                <a:pos x="connsiteX2" y="connsiteY2"/>
              </a:cxn>
              <a:cxn ang="0">
                <a:pos x="connsiteX3" y="connsiteY3"/>
              </a:cxn>
            </a:cxnLst>
            <a:rect l="l" t="t" r="r" b="b"/>
            <a:pathLst>
              <a:path w="6342743" h="5424487">
                <a:moveTo>
                  <a:pt x="0" y="0"/>
                </a:moveTo>
                <a:lnTo>
                  <a:pt x="6342743" y="0"/>
                </a:lnTo>
                <a:lnTo>
                  <a:pt x="6342743" y="5424487"/>
                </a:lnTo>
                <a:lnTo>
                  <a:pt x="0" y="5424487"/>
                </a:lnTo>
                <a:close/>
              </a:path>
            </a:pathLst>
          </a:custGeom>
        </p:spPr>
        <p:txBody>
          <a:bodyPr wrap="square">
            <a:noAutofit/>
          </a:bodyPr>
          <a:lstStyle>
            <a:lvl1pPr marL="0" indent="0">
              <a:buNone/>
              <a:defRPr sz="951"/>
            </a:lvl1pPr>
          </a:lstStyle>
          <a:p>
            <a:endParaRPr lang="en-ID"/>
          </a:p>
        </p:txBody>
      </p:sp>
    </p:spTree>
    <p:extLst>
      <p:ext uri="{BB962C8B-B14F-4D97-AF65-F5344CB8AC3E}">
        <p14:creationId xmlns:p14="http://schemas.microsoft.com/office/powerpoint/2010/main" val="398249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FBE763-A1F2-45E9-BF8C-033084933542}"/>
              </a:ext>
            </a:extLst>
          </p:cNvPr>
          <p:cNvSpPr>
            <a:spLocks noGrp="1"/>
          </p:cNvSpPr>
          <p:nvPr>
            <p:ph type="pic" sz="quarter" idx="10"/>
          </p:nvPr>
        </p:nvSpPr>
        <p:spPr>
          <a:xfrm>
            <a:off x="1" y="1"/>
            <a:ext cx="8280400" cy="2940909"/>
          </a:xfrm>
          <a:custGeom>
            <a:avLst/>
            <a:gdLst>
              <a:gd name="connsiteX0" fmla="*/ 0 w 6342743"/>
              <a:gd name="connsiteY0" fmla="*/ 0 h 5424487"/>
              <a:gd name="connsiteX1" fmla="*/ 6342743 w 6342743"/>
              <a:gd name="connsiteY1" fmla="*/ 0 h 5424487"/>
              <a:gd name="connsiteX2" fmla="*/ 6342743 w 6342743"/>
              <a:gd name="connsiteY2" fmla="*/ 5424487 h 5424487"/>
              <a:gd name="connsiteX3" fmla="*/ 0 w 6342743"/>
              <a:gd name="connsiteY3" fmla="*/ 5424487 h 5424487"/>
            </a:gdLst>
            <a:ahLst/>
            <a:cxnLst>
              <a:cxn ang="0">
                <a:pos x="connsiteX0" y="connsiteY0"/>
              </a:cxn>
              <a:cxn ang="0">
                <a:pos x="connsiteX1" y="connsiteY1"/>
              </a:cxn>
              <a:cxn ang="0">
                <a:pos x="connsiteX2" y="connsiteY2"/>
              </a:cxn>
              <a:cxn ang="0">
                <a:pos x="connsiteX3" y="connsiteY3"/>
              </a:cxn>
            </a:cxnLst>
            <a:rect l="l" t="t" r="r" b="b"/>
            <a:pathLst>
              <a:path w="6342743" h="5424487">
                <a:moveTo>
                  <a:pt x="0" y="0"/>
                </a:moveTo>
                <a:lnTo>
                  <a:pt x="6342743" y="0"/>
                </a:lnTo>
                <a:lnTo>
                  <a:pt x="6342743" y="5424487"/>
                </a:lnTo>
                <a:lnTo>
                  <a:pt x="0" y="5424487"/>
                </a:lnTo>
                <a:close/>
              </a:path>
            </a:pathLst>
          </a:custGeom>
        </p:spPr>
        <p:txBody>
          <a:bodyPr wrap="square">
            <a:noAutofit/>
          </a:bodyPr>
          <a:lstStyle>
            <a:lvl1pPr marL="0" indent="0">
              <a:buNone/>
              <a:defRPr sz="951"/>
            </a:lvl1pPr>
          </a:lstStyle>
          <a:p>
            <a:endParaRPr lang="en-ID"/>
          </a:p>
        </p:txBody>
      </p:sp>
    </p:spTree>
    <p:extLst>
      <p:ext uri="{BB962C8B-B14F-4D97-AF65-F5344CB8AC3E}">
        <p14:creationId xmlns:p14="http://schemas.microsoft.com/office/powerpoint/2010/main" val="116722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FBE763-A1F2-45E9-BF8C-033084933542}"/>
              </a:ext>
            </a:extLst>
          </p:cNvPr>
          <p:cNvSpPr>
            <a:spLocks noGrp="1"/>
          </p:cNvSpPr>
          <p:nvPr>
            <p:ph type="pic" sz="quarter" idx="10"/>
          </p:nvPr>
        </p:nvSpPr>
        <p:spPr>
          <a:xfrm>
            <a:off x="4696539" y="3280900"/>
            <a:ext cx="3583861" cy="2838913"/>
          </a:xfrm>
          <a:custGeom>
            <a:avLst/>
            <a:gdLst>
              <a:gd name="connsiteX0" fmla="*/ 0 w 6342743"/>
              <a:gd name="connsiteY0" fmla="*/ 0 h 5424487"/>
              <a:gd name="connsiteX1" fmla="*/ 6342743 w 6342743"/>
              <a:gd name="connsiteY1" fmla="*/ 0 h 5424487"/>
              <a:gd name="connsiteX2" fmla="*/ 6342743 w 6342743"/>
              <a:gd name="connsiteY2" fmla="*/ 5424487 h 5424487"/>
              <a:gd name="connsiteX3" fmla="*/ 0 w 6342743"/>
              <a:gd name="connsiteY3" fmla="*/ 5424487 h 5424487"/>
            </a:gdLst>
            <a:ahLst/>
            <a:cxnLst>
              <a:cxn ang="0">
                <a:pos x="connsiteX0" y="connsiteY0"/>
              </a:cxn>
              <a:cxn ang="0">
                <a:pos x="connsiteX1" y="connsiteY1"/>
              </a:cxn>
              <a:cxn ang="0">
                <a:pos x="connsiteX2" y="connsiteY2"/>
              </a:cxn>
              <a:cxn ang="0">
                <a:pos x="connsiteX3" y="connsiteY3"/>
              </a:cxn>
            </a:cxnLst>
            <a:rect l="l" t="t" r="r" b="b"/>
            <a:pathLst>
              <a:path w="6342743" h="5424487">
                <a:moveTo>
                  <a:pt x="0" y="0"/>
                </a:moveTo>
                <a:lnTo>
                  <a:pt x="6342743" y="0"/>
                </a:lnTo>
                <a:lnTo>
                  <a:pt x="6342743" y="5424487"/>
                </a:lnTo>
                <a:lnTo>
                  <a:pt x="0" y="5424487"/>
                </a:lnTo>
                <a:close/>
              </a:path>
            </a:pathLst>
          </a:custGeom>
        </p:spPr>
        <p:txBody>
          <a:bodyPr wrap="square">
            <a:noAutofit/>
          </a:bodyPr>
          <a:lstStyle>
            <a:lvl1pPr marL="0" indent="0">
              <a:buNone/>
              <a:defRPr sz="951"/>
            </a:lvl1pPr>
          </a:lstStyle>
          <a:p>
            <a:endParaRPr lang="en-ID"/>
          </a:p>
        </p:txBody>
      </p:sp>
    </p:spTree>
    <p:extLst>
      <p:ext uri="{BB962C8B-B14F-4D97-AF65-F5344CB8AC3E}">
        <p14:creationId xmlns:p14="http://schemas.microsoft.com/office/powerpoint/2010/main" val="3387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FBE763-A1F2-45E9-BF8C-033084933542}"/>
              </a:ext>
            </a:extLst>
          </p:cNvPr>
          <p:cNvSpPr>
            <a:spLocks noGrp="1"/>
          </p:cNvSpPr>
          <p:nvPr>
            <p:ph type="pic" sz="quarter" idx="10"/>
          </p:nvPr>
        </p:nvSpPr>
        <p:spPr>
          <a:xfrm>
            <a:off x="0" y="1"/>
            <a:ext cx="4307780" cy="6119812"/>
          </a:xfrm>
          <a:custGeom>
            <a:avLst/>
            <a:gdLst>
              <a:gd name="connsiteX0" fmla="*/ 0 w 6342743"/>
              <a:gd name="connsiteY0" fmla="*/ 0 h 5424487"/>
              <a:gd name="connsiteX1" fmla="*/ 6342743 w 6342743"/>
              <a:gd name="connsiteY1" fmla="*/ 0 h 5424487"/>
              <a:gd name="connsiteX2" fmla="*/ 6342743 w 6342743"/>
              <a:gd name="connsiteY2" fmla="*/ 5424487 h 5424487"/>
              <a:gd name="connsiteX3" fmla="*/ 0 w 6342743"/>
              <a:gd name="connsiteY3" fmla="*/ 5424487 h 5424487"/>
            </a:gdLst>
            <a:ahLst/>
            <a:cxnLst>
              <a:cxn ang="0">
                <a:pos x="connsiteX0" y="connsiteY0"/>
              </a:cxn>
              <a:cxn ang="0">
                <a:pos x="connsiteX1" y="connsiteY1"/>
              </a:cxn>
              <a:cxn ang="0">
                <a:pos x="connsiteX2" y="connsiteY2"/>
              </a:cxn>
              <a:cxn ang="0">
                <a:pos x="connsiteX3" y="connsiteY3"/>
              </a:cxn>
            </a:cxnLst>
            <a:rect l="l" t="t" r="r" b="b"/>
            <a:pathLst>
              <a:path w="6342743" h="5424487">
                <a:moveTo>
                  <a:pt x="0" y="0"/>
                </a:moveTo>
                <a:lnTo>
                  <a:pt x="6342743" y="0"/>
                </a:lnTo>
                <a:lnTo>
                  <a:pt x="6342743" y="5424487"/>
                </a:lnTo>
                <a:lnTo>
                  <a:pt x="0" y="5424487"/>
                </a:lnTo>
                <a:close/>
              </a:path>
            </a:pathLst>
          </a:custGeom>
        </p:spPr>
        <p:txBody>
          <a:bodyPr wrap="square">
            <a:noAutofit/>
          </a:bodyPr>
          <a:lstStyle>
            <a:lvl1pPr marL="0" indent="0">
              <a:buNone/>
              <a:defRPr sz="951"/>
            </a:lvl1pPr>
          </a:lstStyle>
          <a:p>
            <a:endParaRPr lang="en-ID"/>
          </a:p>
        </p:txBody>
      </p:sp>
    </p:spTree>
    <p:extLst>
      <p:ext uri="{BB962C8B-B14F-4D97-AF65-F5344CB8AC3E}">
        <p14:creationId xmlns:p14="http://schemas.microsoft.com/office/powerpoint/2010/main" val="299282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96BF0C9-3E0B-4DA1-9DA1-CE25CC0CA382}"/>
              </a:ext>
            </a:extLst>
          </p:cNvPr>
          <p:cNvSpPr>
            <a:spLocks noGrp="1"/>
          </p:cNvSpPr>
          <p:nvPr>
            <p:ph type="pic" sz="quarter" idx="14"/>
          </p:nvPr>
        </p:nvSpPr>
        <p:spPr>
          <a:xfrm>
            <a:off x="0" y="0"/>
            <a:ext cx="2290026" cy="3329705"/>
          </a:xfrm>
          <a:custGeom>
            <a:avLst/>
            <a:gdLst>
              <a:gd name="connsiteX0" fmla="*/ 0 w 6342743"/>
              <a:gd name="connsiteY0" fmla="*/ 0 h 5424487"/>
              <a:gd name="connsiteX1" fmla="*/ 6342743 w 6342743"/>
              <a:gd name="connsiteY1" fmla="*/ 0 h 5424487"/>
              <a:gd name="connsiteX2" fmla="*/ 6342743 w 6342743"/>
              <a:gd name="connsiteY2" fmla="*/ 5424487 h 5424487"/>
              <a:gd name="connsiteX3" fmla="*/ 0 w 6342743"/>
              <a:gd name="connsiteY3" fmla="*/ 5424487 h 5424487"/>
            </a:gdLst>
            <a:ahLst/>
            <a:cxnLst>
              <a:cxn ang="0">
                <a:pos x="connsiteX0" y="connsiteY0"/>
              </a:cxn>
              <a:cxn ang="0">
                <a:pos x="connsiteX1" y="connsiteY1"/>
              </a:cxn>
              <a:cxn ang="0">
                <a:pos x="connsiteX2" y="connsiteY2"/>
              </a:cxn>
              <a:cxn ang="0">
                <a:pos x="connsiteX3" y="connsiteY3"/>
              </a:cxn>
            </a:cxnLst>
            <a:rect l="l" t="t" r="r" b="b"/>
            <a:pathLst>
              <a:path w="6342743" h="5424487">
                <a:moveTo>
                  <a:pt x="0" y="0"/>
                </a:moveTo>
                <a:lnTo>
                  <a:pt x="6342743" y="0"/>
                </a:lnTo>
                <a:lnTo>
                  <a:pt x="6342743" y="5424487"/>
                </a:lnTo>
                <a:lnTo>
                  <a:pt x="0" y="5424487"/>
                </a:lnTo>
                <a:close/>
              </a:path>
            </a:pathLst>
          </a:custGeom>
        </p:spPr>
        <p:txBody>
          <a:bodyPr wrap="square">
            <a:noAutofit/>
          </a:bodyPr>
          <a:lstStyle>
            <a:lvl1pPr marL="0" indent="0">
              <a:buNone/>
              <a:defRPr sz="951"/>
            </a:lvl1pPr>
          </a:lstStyle>
          <a:p>
            <a:endParaRPr lang="en-ID"/>
          </a:p>
        </p:txBody>
      </p:sp>
      <p:sp>
        <p:nvSpPr>
          <p:cNvPr id="6" name="Picture Placeholder 5">
            <a:extLst>
              <a:ext uri="{FF2B5EF4-FFF2-40B4-BE49-F238E27FC236}">
                <a16:creationId xmlns:a16="http://schemas.microsoft.com/office/drawing/2014/main" id="{80BE47E5-099F-4546-B577-78D08E64D33C}"/>
              </a:ext>
            </a:extLst>
          </p:cNvPr>
          <p:cNvSpPr>
            <a:spLocks noGrp="1"/>
          </p:cNvSpPr>
          <p:nvPr>
            <p:ph type="pic" sz="quarter" idx="13"/>
          </p:nvPr>
        </p:nvSpPr>
        <p:spPr>
          <a:xfrm>
            <a:off x="5990374" y="2790108"/>
            <a:ext cx="2290026" cy="3329705"/>
          </a:xfrm>
          <a:custGeom>
            <a:avLst/>
            <a:gdLst>
              <a:gd name="connsiteX0" fmla="*/ 0 w 6342743"/>
              <a:gd name="connsiteY0" fmla="*/ 0 h 5424487"/>
              <a:gd name="connsiteX1" fmla="*/ 6342743 w 6342743"/>
              <a:gd name="connsiteY1" fmla="*/ 0 h 5424487"/>
              <a:gd name="connsiteX2" fmla="*/ 6342743 w 6342743"/>
              <a:gd name="connsiteY2" fmla="*/ 5424487 h 5424487"/>
              <a:gd name="connsiteX3" fmla="*/ 0 w 6342743"/>
              <a:gd name="connsiteY3" fmla="*/ 5424487 h 5424487"/>
            </a:gdLst>
            <a:ahLst/>
            <a:cxnLst>
              <a:cxn ang="0">
                <a:pos x="connsiteX0" y="connsiteY0"/>
              </a:cxn>
              <a:cxn ang="0">
                <a:pos x="connsiteX1" y="connsiteY1"/>
              </a:cxn>
              <a:cxn ang="0">
                <a:pos x="connsiteX2" y="connsiteY2"/>
              </a:cxn>
              <a:cxn ang="0">
                <a:pos x="connsiteX3" y="connsiteY3"/>
              </a:cxn>
            </a:cxnLst>
            <a:rect l="l" t="t" r="r" b="b"/>
            <a:pathLst>
              <a:path w="6342743" h="5424487">
                <a:moveTo>
                  <a:pt x="0" y="0"/>
                </a:moveTo>
                <a:lnTo>
                  <a:pt x="6342743" y="0"/>
                </a:lnTo>
                <a:lnTo>
                  <a:pt x="6342743" y="5424487"/>
                </a:lnTo>
                <a:lnTo>
                  <a:pt x="0" y="5424487"/>
                </a:lnTo>
                <a:close/>
              </a:path>
            </a:pathLst>
          </a:custGeom>
        </p:spPr>
        <p:txBody>
          <a:bodyPr wrap="square">
            <a:noAutofit/>
          </a:bodyPr>
          <a:lstStyle>
            <a:lvl1pPr marL="0" indent="0">
              <a:buNone/>
              <a:defRPr sz="951"/>
            </a:lvl1pPr>
          </a:lstStyle>
          <a:p>
            <a:endParaRPr lang="en-ID"/>
          </a:p>
        </p:txBody>
      </p:sp>
    </p:spTree>
    <p:extLst>
      <p:ext uri="{BB962C8B-B14F-4D97-AF65-F5344CB8AC3E}">
        <p14:creationId xmlns:p14="http://schemas.microsoft.com/office/powerpoint/2010/main" val="129992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B6F1B1AB-8793-4180-B443-6D7497C0ED12}"/>
              </a:ext>
            </a:extLst>
          </p:cNvPr>
          <p:cNvSpPr>
            <a:spLocks noGrp="1"/>
          </p:cNvSpPr>
          <p:nvPr>
            <p:ph type="pic" sz="quarter" idx="10"/>
          </p:nvPr>
        </p:nvSpPr>
        <p:spPr>
          <a:xfrm>
            <a:off x="1195317" y="985970"/>
            <a:ext cx="2020016" cy="3515054"/>
          </a:xfrm>
          <a:custGeom>
            <a:avLst/>
            <a:gdLst>
              <a:gd name="connsiteX0" fmla="*/ 0 w 2974257"/>
              <a:gd name="connsiteY0" fmla="*/ 0 h 4129548"/>
              <a:gd name="connsiteX1" fmla="*/ 2974257 w 2974257"/>
              <a:gd name="connsiteY1" fmla="*/ 0 h 4129548"/>
              <a:gd name="connsiteX2" fmla="*/ 2974257 w 2974257"/>
              <a:gd name="connsiteY2" fmla="*/ 4129548 h 4129548"/>
              <a:gd name="connsiteX3" fmla="*/ 0 w 2974257"/>
              <a:gd name="connsiteY3" fmla="*/ 4129548 h 4129548"/>
            </a:gdLst>
            <a:ahLst/>
            <a:cxnLst>
              <a:cxn ang="0">
                <a:pos x="connsiteX0" y="connsiteY0"/>
              </a:cxn>
              <a:cxn ang="0">
                <a:pos x="connsiteX1" y="connsiteY1"/>
              </a:cxn>
              <a:cxn ang="0">
                <a:pos x="connsiteX2" y="connsiteY2"/>
              </a:cxn>
              <a:cxn ang="0">
                <a:pos x="connsiteX3" y="connsiteY3"/>
              </a:cxn>
            </a:cxnLst>
            <a:rect l="l" t="t" r="r" b="b"/>
            <a:pathLst>
              <a:path w="2974257" h="4129548">
                <a:moveTo>
                  <a:pt x="0" y="0"/>
                </a:moveTo>
                <a:lnTo>
                  <a:pt x="2974257" y="0"/>
                </a:lnTo>
                <a:lnTo>
                  <a:pt x="2974257" y="4129548"/>
                </a:lnTo>
                <a:lnTo>
                  <a:pt x="0" y="4129548"/>
                </a:lnTo>
                <a:close/>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223">
                <a:solidFill>
                  <a:schemeClr val="bg1">
                    <a:lumMod val="75000"/>
                  </a:schemeClr>
                </a:solidFill>
              </a:defRPr>
            </a:lvl1pPr>
          </a:lstStyle>
          <a:p>
            <a:pPr marL="0" lvl="0" algn="ctr"/>
            <a:endParaRPr lang="en-US"/>
          </a:p>
        </p:txBody>
      </p:sp>
      <p:sp>
        <p:nvSpPr>
          <p:cNvPr id="4" name="Picture Placeholder 7">
            <a:extLst>
              <a:ext uri="{FF2B5EF4-FFF2-40B4-BE49-F238E27FC236}">
                <a16:creationId xmlns:a16="http://schemas.microsoft.com/office/drawing/2014/main" id="{8D3303C5-4086-422A-8829-9CC321239FAD}"/>
              </a:ext>
            </a:extLst>
          </p:cNvPr>
          <p:cNvSpPr>
            <a:spLocks noGrp="1"/>
          </p:cNvSpPr>
          <p:nvPr>
            <p:ph type="pic" sz="quarter" idx="11"/>
          </p:nvPr>
        </p:nvSpPr>
        <p:spPr>
          <a:xfrm>
            <a:off x="3809970" y="3040389"/>
            <a:ext cx="3255399" cy="2389208"/>
          </a:xfrm>
          <a:custGeom>
            <a:avLst/>
            <a:gdLst>
              <a:gd name="connsiteX0" fmla="*/ 0 w 4793226"/>
              <a:gd name="connsiteY0" fmla="*/ 0 h 2677400"/>
              <a:gd name="connsiteX1" fmla="*/ 4793226 w 4793226"/>
              <a:gd name="connsiteY1" fmla="*/ 0 h 2677400"/>
              <a:gd name="connsiteX2" fmla="*/ 4793226 w 4793226"/>
              <a:gd name="connsiteY2" fmla="*/ 2677400 h 2677400"/>
              <a:gd name="connsiteX3" fmla="*/ 0 w 4793226"/>
              <a:gd name="connsiteY3" fmla="*/ 2677400 h 2677400"/>
            </a:gdLst>
            <a:ahLst/>
            <a:cxnLst>
              <a:cxn ang="0">
                <a:pos x="connsiteX0" y="connsiteY0"/>
              </a:cxn>
              <a:cxn ang="0">
                <a:pos x="connsiteX1" y="connsiteY1"/>
              </a:cxn>
              <a:cxn ang="0">
                <a:pos x="connsiteX2" y="connsiteY2"/>
              </a:cxn>
              <a:cxn ang="0">
                <a:pos x="connsiteX3" y="connsiteY3"/>
              </a:cxn>
            </a:cxnLst>
            <a:rect l="l" t="t" r="r" b="b"/>
            <a:pathLst>
              <a:path w="4793226" h="2677400">
                <a:moveTo>
                  <a:pt x="0" y="0"/>
                </a:moveTo>
                <a:lnTo>
                  <a:pt x="4793226" y="0"/>
                </a:lnTo>
                <a:lnTo>
                  <a:pt x="4793226" y="2677400"/>
                </a:lnTo>
                <a:lnTo>
                  <a:pt x="0" y="2677400"/>
                </a:lnTo>
                <a:close/>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223">
                <a:solidFill>
                  <a:schemeClr val="bg1">
                    <a:lumMod val="75000"/>
                  </a:schemeClr>
                </a:solidFill>
              </a:defRPr>
            </a:lvl1pPr>
          </a:lstStyle>
          <a:p>
            <a:pPr marL="0" lvl="0" algn="ctr"/>
            <a:endParaRPr lang="en-US"/>
          </a:p>
        </p:txBody>
      </p:sp>
    </p:spTree>
    <p:extLst>
      <p:ext uri="{BB962C8B-B14F-4D97-AF65-F5344CB8AC3E}">
        <p14:creationId xmlns:p14="http://schemas.microsoft.com/office/powerpoint/2010/main" val="378170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75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60F49F0-5AAC-4035-9F6F-7F8052C55740}"/>
              </a:ext>
            </a:extLst>
          </p:cNvPr>
          <p:cNvSpPr>
            <a:spLocks noGrp="1"/>
          </p:cNvSpPr>
          <p:nvPr>
            <p:ph type="pic" sz="quarter" idx="10"/>
          </p:nvPr>
        </p:nvSpPr>
        <p:spPr>
          <a:xfrm>
            <a:off x="3473940" y="-12952"/>
            <a:ext cx="4806461" cy="4279821"/>
          </a:xfrm>
          <a:custGeom>
            <a:avLst/>
            <a:gdLst>
              <a:gd name="connsiteX0" fmla="*/ 6201582 w 7497289"/>
              <a:gd name="connsiteY0" fmla="*/ 0 h 5080894"/>
              <a:gd name="connsiteX1" fmla="*/ 6255608 w 7497289"/>
              <a:gd name="connsiteY1" fmla="*/ 48408 h 5080894"/>
              <a:gd name="connsiteX2" fmla="*/ 6378665 w 7497289"/>
              <a:gd name="connsiteY2" fmla="*/ 258520 h 5080894"/>
              <a:gd name="connsiteX3" fmla="*/ 6439152 w 7497289"/>
              <a:gd name="connsiteY3" fmla="*/ 689126 h 5080894"/>
              <a:gd name="connsiteX4" fmla="*/ 6644412 w 7497289"/>
              <a:gd name="connsiteY4" fmla="*/ 795786 h 5080894"/>
              <a:gd name="connsiteX5" fmla="*/ 7037716 w 7497289"/>
              <a:gd name="connsiteY5" fmla="*/ 722040 h 5080894"/>
              <a:gd name="connsiteX6" fmla="*/ 7394736 w 7497289"/>
              <a:gd name="connsiteY6" fmla="*/ 652920 h 5080894"/>
              <a:gd name="connsiteX7" fmla="*/ 7454116 w 7497289"/>
              <a:gd name="connsiteY7" fmla="*/ 675426 h 5080894"/>
              <a:gd name="connsiteX8" fmla="*/ 7497288 w 7497289"/>
              <a:gd name="connsiteY8" fmla="*/ 683135 h 5080894"/>
              <a:gd name="connsiteX9" fmla="*/ 7497289 w 7497289"/>
              <a:gd name="connsiteY9" fmla="*/ 2456985 h 5080894"/>
              <a:gd name="connsiteX10" fmla="*/ 7442896 w 7497289"/>
              <a:gd name="connsiteY10" fmla="*/ 2515725 h 5080894"/>
              <a:gd name="connsiteX11" fmla="*/ 7223872 w 7497289"/>
              <a:gd name="connsiteY11" fmla="*/ 2702460 h 5080894"/>
              <a:gd name="connsiteX12" fmla="*/ 6907901 w 7497289"/>
              <a:gd name="connsiteY12" fmla="*/ 2990672 h 5080894"/>
              <a:gd name="connsiteX13" fmla="*/ 7037176 w 7497289"/>
              <a:gd name="connsiteY13" fmla="*/ 3126201 h 5080894"/>
              <a:gd name="connsiteX14" fmla="*/ 7276984 w 7497289"/>
              <a:gd name="connsiteY14" fmla="*/ 3470489 h 5080894"/>
              <a:gd name="connsiteX15" fmla="*/ 7448377 w 7497289"/>
              <a:gd name="connsiteY15" fmla="*/ 3452516 h 5080894"/>
              <a:gd name="connsiteX16" fmla="*/ 7497289 w 7497289"/>
              <a:gd name="connsiteY16" fmla="*/ 3457253 h 5080894"/>
              <a:gd name="connsiteX17" fmla="*/ 7497289 w 7497289"/>
              <a:gd name="connsiteY17" fmla="*/ 4578535 h 5080894"/>
              <a:gd name="connsiteX18" fmla="*/ 7493993 w 7497289"/>
              <a:gd name="connsiteY18" fmla="*/ 4580920 h 5080894"/>
              <a:gd name="connsiteX19" fmla="*/ 7433532 w 7497289"/>
              <a:gd name="connsiteY19" fmla="*/ 4635610 h 5080894"/>
              <a:gd name="connsiteX20" fmla="*/ 6452919 w 7497289"/>
              <a:gd name="connsiteY20" fmla="*/ 5079379 h 5080894"/>
              <a:gd name="connsiteX21" fmla="*/ 5945506 w 7497289"/>
              <a:gd name="connsiteY21" fmla="*/ 4974338 h 5080894"/>
              <a:gd name="connsiteX22" fmla="*/ 5904727 w 7497289"/>
              <a:gd name="connsiteY22" fmla="*/ 4803915 h 5080894"/>
              <a:gd name="connsiteX23" fmla="*/ 6034383 w 7497289"/>
              <a:gd name="connsiteY23" fmla="*/ 4849372 h 5080894"/>
              <a:gd name="connsiteX24" fmla="*/ 6335886 w 7497289"/>
              <a:gd name="connsiteY24" fmla="*/ 4889158 h 5080894"/>
              <a:gd name="connsiteX25" fmla="*/ 6147576 w 7497289"/>
              <a:gd name="connsiteY25" fmla="*/ 4823138 h 5080894"/>
              <a:gd name="connsiteX26" fmla="*/ 6124181 w 7497289"/>
              <a:gd name="connsiteY26" fmla="*/ 4731668 h 5080894"/>
              <a:gd name="connsiteX27" fmla="*/ 6060061 w 7497289"/>
              <a:gd name="connsiteY27" fmla="*/ 4598163 h 5080894"/>
              <a:gd name="connsiteX28" fmla="*/ 5749422 w 7497289"/>
              <a:gd name="connsiteY28" fmla="*/ 3823112 h 5080894"/>
              <a:gd name="connsiteX29" fmla="*/ 6461201 w 7497289"/>
              <a:gd name="connsiteY29" fmla="*/ 2840996 h 5080894"/>
              <a:gd name="connsiteX30" fmla="*/ 6896161 w 7497289"/>
              <a:gd name="connsiteY30" fmla="*/ 2421030 h 5080894"/>
              <a:gd name="connsiteX31" fmla="*/ 7311684 w 7497289"/>
              <a:gd name="connsiteY31" fmla="*/ 1789548 h 5080894"/>
              <a:gd name="connsiteX32" fmla="*/ 7151381 w 7497289"/>
              <a:gd name="connsiteY32" fmla="*/ 1455787 h 5080894"/>
              <a:gd name="connsiteX33" fmla="*/ 6299186 w 7497289"/>
              <a:gd name="connsiteY33" fmla="*/ 1562936 h 5080894"/>
              <a:gd name="connsiteX34" fmla="*/ 6103670 w 7497289"/>
              <a:gd name="connsiteY34" fmla="*/ 1626229 h 5080894"/>
              <a:gd name="connsiteX35" fmla="*/ 5553248 w 7497289"/>
              <a:gd name="connsiteY35" fmla="*/ 1821832 h 5080894"/>
              <a:gd name="connsiteX36" fmla="*/ 5366291 w 7497289"/>
              <a:gd name="connsiteY36" fmla="*/ 1801389 h 5080894"/>
              <a:gd name="connsiteX37" fmla="*/ 4375590 w 7497289"/>
              <a:gd name="connsiteY37" fmla="*/ 2886944 h 5080894"/>
              <a:gd name="connsiteX38" fmla="*/ 3658246 w 7497289"/>
              <a:gd name="connsiteY38" fmla="*/ 3301583 h 5080894"/>
              <a:gd name="connsiteX39" fmla="*/ 2768793 w 7497289"/>
              <a:gd name="connsiteY39" fmla="*/ 3277708 h 5080894"/>
              <a:gd name="connsiteX40" fmla="*/ 1622847 w 7497289"/>
              <a:gd name="connsiteY40" fmla="*/ 3115332 h 5080894"/>
              <a:gd name="connsiteX41" fmla="*/ 1243736 w 7497289"/>
              <a:gd name="connsiteY41" fmla="*/ 3010171 h 5080894"/>
              <a:gd name="connsiteX42" fmla="*/ 1226799 w 7497289"/>
              <a:gd name="connsiteY42" fmla="*/ 2376257 h 5080894"/>
              <a:gd name="connsiteX43" fmla="*/ 1341412 w 7497289"/>
              <a:gd name="connsiteY43" fmla="*/ 1732952 h 5080894"/>
              <a:gd name="connsiteX44" fmla="*/ 821924 w 7497289"/>
              <a:gd name="connsiteY44" fmla="*/ 1474491 h 5080894"/>
              <a:gd name="connsiteX45" fmla="*/ 576323 w 7497289"/>
              <a:gd name="connsiteY45" fmla="*/ 1037965 h 5080894"/>
              <a:gd name="connsiteX46" fmla="*/ 361369 w 7497289"/>
              <a:gd name="connsiteY46" fmla="*/ 889743 h 5080894"/>
              <a:gd name="connsiteX47" fmla="*/ 193701 w 7497289"/>
              <a:gd name="connsiteY47" fmla="*/ 497889 h 5080894"/>
              <a:gd name="connsiteX48" fmla="*/ 7111 w 7497289"/>
              <a:gd name="connsiteY48" fmla="*/ 10927 h 5080894"/>
              <a:gd name="connsiteX49" fmla="*/ 11105 w 7497289"/>
              <a:gd name="connsiteY49" fmla="*/ 0 h 5080894"/>
              <a:gd name="connsiteX50" fmla="*/ 1721079 w 7497289"/>
              <a:gd name="connsiteY50" fmla="*/ 0 h 5080894"/>
              <a:gd name="connsiteX51" fmla="*/ 1722298 w 7497289"/>
              <a:gd name="connsiteY51" fmla="*/ 13787 h 5080894"/>
              <a:gd name="connsiteX52" fmla="*/ 1835217 w 7497289"/>
              <a:gd name="connsiteY52" fmla="*/ 136644 h 5080894"/>
              <a:gd name="connsiteX53" fmla="*/ 2088140 w 7497289"/>
              <a:gd name="connsiteY53" fmla="*/ 107358 h 5080894"/>
              <a:gd name="connsiteX54" fmla="*/ 2413741 w 7497289"/>
              <a:gd name="connsiteY54" fmla="*/ 127837 h 5080894"/>
              <a:gd name="connsiteX55" fmla="*/ 2616134 w 7497289"/>
              <a:gd name="connsiteY55" fmla="*/ 153694 h 5080894"/>
              <a:gd name="connsiteX56" fmla="*/ 3134161 w 7497289"/>
              <a:gd name="connsiteY56" fmla="*/ 307558 h 5080894"/>
              <a:gd name="connsiteX57" fmla="*/ 3714301 w 7497289"/>
              <a:gd name="connsiteY57" fmla="*/ 788515 h 5080894"/>
              <a:gd name="connsiteX58" fmla="*/ 3630237 w 7497289"/>
              <a:gd name="connsiteY58" fmla="*/ 1265585 h 5080894"/>
              <a:gd name="connsiteX59" fmla="*/ 3462123 w 7497289"/>
              <a:gd name="connsiteY59" fmla="*/ 1428692 h 5080894"/>
              <a:gd name="connsiteX60" fmla="*/ 3198423 w 7497289"/>
              <a:gd name="connsiteY60" fmla="*/ 1419506 h 5080894"/>
              <a:gd name="connsiteX61" fmla="*/ 3201883 w 7497289"/>
              <a:gd name="connsiteY61" fmla="*/ 1726033 h 5080894"/>
              <a:gd name="connsiteX62" fmla="*/ 3023304 w 7497289"/>
              <a:gd name="connsiteY62" fmla="*/ 2423239 h 5080894"/>
              <a:gd name="connsiteX63" fmla="*/ 2970059 w 7497289"/>
              <a:gd name="connsiteY63" fmla="*/ 2782745 h 5080894"/>
              <a:gd name="connsiteX64" fmla="*/ 2961662 w 7497289"/>
              <a:gd name="connsiteY64" fmla="*/ 2856131 h 5080894"/>
              <a:gd name="connsiteX65" fmla="*/ 3329182 w 7497289"/>
              <a:gd name="connsiteY65" fmla="*/ 2974575 h 5080894"/>
              <a:gd name="connsiteX66" fmla="*/ 3748216 w 7497289"/>
              <a:gd name="connsiteY66" fmla="*/ 2778010 h 5080894"/>
              <a:gd name="connsiteX67" fmla="*/ 3780721 w 7497289"/>
              <a:gd name="connsiteY67" fmla="*/ 2289800 h 5080894"/>
              <a:gd name="connsiteX68" fmla="*/ 3880816 w 7497289"/>
              <a:gd name="connsiteY68" fmla="*/ 1846106 h 5080894"/>
              <a:gd name="connsiteX69" fmla="*/ 3844046 w 7497289"/>
              <a:gd name="connsiteY69" fmla="*/ 1684026 h 5080894"/>
              <a:gd name="connsiteX70" fmla="*/ 3954635 w 7497289"/>
              <a:gd name="connsiteY70" fmla="*/ 1823414 h 5080894"/>
              <a:gd name="connsiteX71" fmla="*/ 3966167 w 7497289"/>
              <a:gd name="connsiteY71" fmla="*/ 2077259 h 5080894"/>
              <a:gd name="connsiteX72" fmla="*/ 4172849 w 7497289"/>
              <a:gd name="connsiteY72" fmla="*/ 1566850 h 5080894"/>
              <a:gd name="connsiteX73" fmla="*/ 4035033 w 7497289"/>
              <a:gd name="connsiteY73" fmla="*/ 724019 h 5080894"/>
              <a:gd name="connsiteX74" fmla="*/ 3941679 w 7497289"/>
              <a:gd name="connsiteY74" fmla="*/ 9705 h 5080894"/>
              <a:gd name="connsiteX75" fmla="*/ 3944004 w 7497289"/>
              <a:gd name="connsiteY75" fmla="*/ 0 h 508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497289" h="5080894">
                <a:moveTo>
                  <a:pt x="6201582" y="0"/>
                </a:moveTo>
                <a:lnTo>
                  <a:pt x="6255608" y="48408"/>
                </a:lnTo>
                <a:cubicBezTo>
                  <a:pt x="6309089" y="93613"/>
                  <a:pt x="6362312" y="146967"/>
                  <a:pt x="6378665" y="258520"/>
                </a:cubicBezTo>
                <a:cubicBezTo>
                  <a:pt x="6410290" y="484717"/>
                  <a:pt x="6458976" y="612809"/>
                  <a:pt x="6439152" y="689126"/>
                </a:cubicBezTo>
                <a:cubicBezTo>
                  <a:pt x="6422415" y="766525"/>
                  <a:pt x="6512264" y="777210"/>
                  <a:pt x="6644412" y="795786"/>
                </a:cubicBezTo>
                <a:cubicBezTo>
                  <a:pt x="6776559" y="814361"/>
                  <a:pt x="6870147" y="784722"/>
                  <a:pt x="7037716" y="722040"/>
                </a:cubicBezTo>
                <a:cubicBezTo>
                  <a:pt x="7208374" y="660440"/>
                  <a:pt x="7255222" y="576250"/>
                  <a:pt x="7394736" y="652920"/>
                </a:cubicBezTo>
                <a:cubicBezTo>
                  <a:pt x="7412174" y="662503"/>
                  <a:pt x="7432155" y="669780"/>
                  <a:pt x="7454116" y="675426"/>
                </a:cubicBezTo>
                <a:lnTo>
                  <a:pt x="7497288" y="683135"/>
                </a:lnTo>
                <a:lnTo>
                  <a:pt x="7497289" y="2456985"/>
                </a:lnTo>
                <a:lnTo>
                  <a:pt x="7442896" y="2515725"/>
                </a:lnTo>
                <a:cubicBezTo>
                  <a:pt x="7364654" y="2598457"/>
                  <a:pt x="7289959" y="2669685"/>
                  <a:pt x="7223872" y="2702460"/>
                </a:cubicBezTo>
                <a:cubicBezTo>
                  <a:pt x="7044549" y="2788778"/>
                  <a:pt x="6900537" y="2932577"/>
                  <a:pt x="6907901" y="2990672"/>
                </a:cubicBezTo>
                <a:cubicBezTo>
                  <a:pt x="6915266" y="3048765"/>
                  <a:pt x="7074007" y="3021152"/>
                  <a:pt x="7037176" y="3126201"/>
                </a:cubicBezTo>
                <a:cubicBezTo>
                  <a:pt x="6999263" y="3234340"/>
                  <a:pt x="7151606" y="3482043"/>
                  <a:pt x="7276984" y="3470489"/>
                </a:cubicBezTo>
                <a:cubicBezTo>
                  <a:pt x="7339673" y="3464712"/>
                  <a:pt x="7401401" y="3454261"/>
                  <a:pt x="7448377" y="3452516"/>
                </a:cubicBezTo>
                <a:lnTo>
                  <a:pt x="7497289" y="3457253"/>
                </a:lnTo>
                <a:lnTo>
                  <a:pt x="7497289" y="4578535"/>
                </a:lnTo>
                <a:lnTo>
                  <a:pt x="7493993" y="4580920"/>
                </a:lnTo>
                <a:cubicBezTo>
                  <a:pt x="7476067" y="4595553"/>
                  <a:pt x="7455996" y="4613561"/>
                  <a:pt x="7433532" y="4635610"/>
                </a:cubicBezTo>
                <a:cubicBezTo>
                  <a:pt x="7250742" y="4810917"/>
                  <a:pt x="6873193" y="5067130"/>
                  <a:pt x="6452919" y="5079379"/>
                </a:cubicBezTo>
                <a:cubicBezTo>
                  <a:pt x="6033727" y="5088536"/>
                  <a:pt x="5972151" y="5056539"/>
                  <a:pt x="5945506" y="4974338"/>
                </a:cubicBezTo>
                <a:cubicBezTo>
                  <a:pt x="5918862" y="4892138"/>
                  <a:pt x="5904727" y="4803915"/>
                  <a:pt x="5904727" y="4803915"/>
                </a:cubicBezTo>
                <a:cubicBezTo>
                  <a:pt x="5904727" y="4803915"/>
                  <a:pt x="5981472" y="4792658"/>
                  <a:pt x="6034383" y="4849372"/>
                </a:cubicBezTo>
                <a:cubicBezTo>
                  <a:pt x="6091466" y="4904080"/>
                  <a:pt x="6263150" y="4908761"/>
                  <a:pt x="6335886" y="4889158"/>
                </a:cubicBezTo>
                <a:cubicBezTo>
                  <a:pt x="6408622" y="4869556"/>
                  <a:pt x="6289743" y="4862572"/>
                  <a:pt x="6147576" y="4823138"/>
                </a:cubicBezTo>
                <a:cubicBezTo>
                  <a:pt x="6002323" y="4782619"/>
                  <a:pt x="6032761" y="4755127"/>
                  <a:pt x="6124181" y="4731668"/>
                </a:cubicBezTo>
                <a:cubicBezTo>
                  <a:pt x="6215602" y="4708208"/>
                  <a:pt x="6153104" y="4668948"/>
                  <a:pt x="6060061" y="4598163"/>
                </a:cubicBezTo>
                <a:cubicBezTo>
                  <a:pt x="5963929" y="4526295"/>
                  <a:pt x="5672395" y="4378979"/>
                  <a:pt x="5749422" y="3823112"/>
                </a:cubicBezTo>
                <a:cubicBezTo>
                  <a:pt x="5823361" y="3266162"/>
                  <a:pt x="6097573" y="3067395"/>
                  <a:pt x="6461201" y="2840996"/>
                </a:cubicBezTo>
                <a:cubicBezTo>
                  <a:pt x="6826833" y="2618770"/>
                  <a:pt x="6610034" y="2653784"/>
                  <a:pt x="6896161" y="2421030"/>
                </a:cubicBezTo>
                <a:cubicBezTo>
                  <a:pt x="7182289" y="2188275"/>
                  <a:pt x="7318341" y="1958417"/>
                  <a:pt x="7311684" y="1789548"/>
                </a:cubicBezTo>
                <a:cubicBezTo>
                  <a:pt x="7305026" y="1620679"/>
                  <a:pt x="7191512" y="1469857"/>
                  <a:pt x="7151381" y="1455787"/>
                </a:cubicBezTo>
                <a:cubicBezTo>
                  <a:pt x="7111249" y="1441716"/>
                  <a:pt x="6601343" y="1363558"/>
                  <a:pt x="6299186" y="1562936"/>
                </a:cubicBezTo>
                <a:cubicBezTo>
                  <a:pt x="6299186" y="1562936"/>
                  <a:pt x="6161729" y="1618828"/>
                  <a:pt x="6103670" y="1626229"/>
                </a:cubicBezTo>
                <a:cubicBezTo>
                  <a:pt x="6045611" y="1633629"/>
                  <a:pt x="5741288" y="1839186"/>
                  <a:pt x="5553248" y="1821832"/>
                </a:cubicBezTo>
                <a:cubicBezTo>
                  <a:pt x="5366291" y="1801389"/>
                  <a:pt x="5366291" y="1801389"/>
                  <a:pt x="5366291" y="1801389"/>
                </a:cubicBezTo>
                <a:cubicBezTo>
                  <a:pt x="5366291" y="1801389"/>
                  <a:pt x="5084865" y="2524987"/>
                  <a:pt x="4375590" y="2886944"/>
                </a:cubicBezTo>
                <a:cubicBezTo>
                  <a:pt x="4375590" y="2886944"/>
                  <a:pt x="4107549" y="3285635"/>
                  <a:pt x="3658246" y="3301583"/>
                </a:cubicBezTo>
                <a:cubicBezTo>
                  <a:pt x="3658246" y="3301583"/>
                  <a:pt x="3268731" y="3463395"/>
                  <a:pt x="2768793" y="3277708"/>
                </a:cubicBezTo>
                <a:cubicBezTo>
                  <a:pt x="2268856" y="3092020"/>
                  <a:pt x="1861092" y="3098246"/>
                  <a:pt x="1622847" y="3115332"/>
                </a:cubicBezTo>
                <a:cubicBezTo>
                  <a:pt x="1386604" y="3136589"/>
                  <a:pt x="1299733" y="3067969"/>
                  <a:pt x="1243736" y="3010171"/>
                </a:cubicBezTo>
                <a:cubicBezTo>
                  <a:pt x="1189741" y="2956546"/>
                  <a:pt x="1121451" y="2627289"/>
                  <a:pt x="1226799" y="2376257"/>
                </a:cubicBezTo>
                <a:cubicBezTo>
                  <a:pt x="1332143" y="2125223"/>
                  <a:pt x="1282647" y="1851129"/>
                  <a:pt x="1341412" y="1732952"/>
                </a:cubicBezTo>
                <a:cubicBezTo>
                  <a:pt x="1341412" y="1732952"/>
                  <a:pt x="1042183" y="1746006"/>
                  <a:pt x="821924" y="1474491"/>
                </a:cubicBezTo>
                <a:cubicBezTo>
                  <a:pt x="601666" y="1202978"/>
                  <a:pt x="576323" y="1037965"/>
                  <a:pt x="576323" y="1037965"/>
                </a:cubicBezTo>
                <a:cubicBezTo>
                  <a:pt x="576323" y="1037965"/>
                  <a:pt x="457282" y="1041333"/>
                  <a:pt x="361369" y="889743"/>
                </a:cubicBezTo>
                <a:cubicBezTo>
                  <a:pt x="266540" y="735064"/>
                  <a:pt x="300446" y="618581"/>
                  <a:pt x="193701" y="497889"/>
                </a:cubicBezTo>
                <a:cubicBezTo>
                  <a:pt x="113643" y="407369"/>
                  <a:pt x="-34075" y="215065"/>
                  <a:pt x="7111" y="10927"/>
                </a:cubicBezTo>
                <a:lnTo>
                  <a:pt x="11105" y="0"/>
                </a:lnTo>
                <a:lnTo>
                  <a:pt x="1721079" y="0"/>
                </a:lnTo>
                <a:lnTo>
                  <a:pt x="1722298" y="13787"/>
                </a:lnTo>
                <a:cubicBezTo>
                  <a:pt x="1722298" y="13787"/>
                  <a:pt x="1753055" y="163352"/>
                  <a:pt x="1835217" y="136644"/>
                </a:cubicBezTo>
                <a:cubicBezTo>
                  <a:pt x="1920462" y="111020"/>
                  <a:pt x="1950574" y="104230"/>
                  <a:pt x="2088140" y="107358"/>
                </a:cubicBezTo>
                <a:cubicBezTo>
                  <a:pt x="2226785" y="107393"/>
                  <a:pt x="2215628" y="158994"/>
                  <a:pt x="2413741" y="127837"/>
                </a:cubicBezTo>
                <a:cubicBezTo>
                  <a:pt x="2413741" y="127837"/>
                  <a:pt x="2452520" y="96331"/>
                  <a:pt x="2616134" y="153694"/>
                </a:cubicBezTo>
                <a:cubicBezTo>
                  <a:pt x="2779747" y="211057"/>
                  <a:pt x="2961018" y="198281"/>
                  <a:pt x="3134161" y="307558"/>
                </a:cubicBezTo>
                <a:cubicBezTo>
                  <a:pt x="3311475" y="414828"/>
                  <a:pt x="3738677" y="620117"/>
                  <a:pt x="3714301" y="788515"/>
                </a:cubicBezTo>
                <a:cubicBezTo>
                  <a:pt x="3694096" y="954905"/>
                  <a:pt x="3686890" y="1084218"/>
                  <a:pt x="3630237" y="1265585"/>
                </a:cubicBezTo>
                <a:cubicBezTo>
                  <a:pt x="3575585" y="1451124"/>
                  <a:pt x="3576180" y="1479089"/>
                  <a:pt x="3462123" y="1428692"/>
                </a:cubicBezTo>
                <a:cubicBezTo>
                  <a:pt x="3350069" y="1382466"/>
                  <a:pt x="3261303" y="1368693"/>
                  <a:pt x="3198423" y="1419506"/>
                </a:cubicBezTo>
                <a:cubicBezTo>
                  <a:pt x="3134461" y="1473409"/>
                  <a:pt x="3183308" y="1591150"/>
                  <a:pt x="3201883" y="1726033"/>
                </a:cubicBezTo>
                <a:cubicBezTo>
                  <a:pt x="3219373" y="1864006"/>
                  <a:pt x="3180804" y="2211309"/>
                  <a:pt x="3023304" y="2423239"/>
                </a:cubicBezTo>
                <a:cubicBezTo>
                  <a:pt x="2865805" y="2635171"/>
                  <a:pt x="2934748" y="2725263"/>
                  <a:pt x="2970059" y="2782745"/>
                </a:cubicBezTo>
                <a:cubicBezTo>
                  <a:pt x="2970059" y="2782745"/>
                  <a:pt x="2914167" y="2783967"/>
                  <a:pt x="2961662" y="2856131"/>
                </a:cubicBezTo>
                <a:cubicBezTo>
                  <a:pt x="3012245" y="2929377"/>
                  <a:pt x="3082272" y="3016378"/>
                  <a:pt x="3329182" y="2974575"/>
                </a:cubicBezTo>
                <a:cubicBezTo>
                  <a:pt x="3573007" y="2931688"/>
                  <a:pt x="3715122" y="2842736"/>
                  <a:pt x="3748216" y="2778010"/>
                </a:cubicBezTo>
                <a:cubicBezTo>
                  <a:pt x="3780225" y="2716372"/>
                  <a:pt x="3745351" y="2499447"/>
                  <a:pt x="3780721" y="2289800"/>
                </a:cubicBezTo>
                <a:cubicBezTo>
                  <a:pt x="3816092" y="2080154"/>
                  <a:pt x="3877350" y="1935096"/>
                  <a:pt x="3880816" y="1846106"/>
                </a:cubicBezTo>
                <a:cubicBezTo>
                  <a:pt x="3885369" y="1754026"/>
                  <a:pt x="3841987" y="1749224"/>
                  <a:pt x="3844046" y="1684026"/>
                </a:cubicBezTo>
                <a:cubicBezTo>
                  <a:pt x="3849193" y="1619910"/>
                  <a:pt x="3926043" y="1667672"/>
                  <a:pt x="3954635" y="1823414"/>
                </a:cubicBezTo>
                <a:cubicBezTo>
                  <a:pt x="3982146" y="1982247"/>
                  <a:pt x="3876047" y="2017907"/>
                  <a:pt x="3966167" y="2077259"/>
                </a:cubicBezTo>
                <a:cubicBezTo>
                  <a:pt x="4056285" y="2136611"/>
                  <a:pt x="4151560" y="1736329"/>
                  <a:pt x="4172849" y="1566850"/>
                </a:cubicBezTo>
                <a:cubicBezTo>
                  <a:pt x="4193055" y="1400459"/>
                  <a:pt x="4080841" y="1166827"/>
                  <a:pt x="4035033" y="724019"/>
                </a:cubicBezTo>
                <a:cubicBezTo>
                  <a:pt x="3992248" y="335616"/>
                  <a:pt x="3909776" y="204243"/>
                  <a:pt x="3941679" y="9705"/>
                </a:cubicBezTo>
                <a:lnTo>
                  <a:pt x="3944004" y="0"/>
                </a:lnTo>
                <a:close/>
              </a:path>
            </a:pathLst>
          </a:custGeom>
        </p:spPr>
        <p:txBody>
          <a:bodyPr wrap="square">
            <a:noAutofit/>
          </a:bodyPr>
          <a:lstStyle>
            <a:lvl1pPr marL="0" indent="0">
              <a:buNone/>
              <a:defRPr sz="1087"/>
            </a:lvl1pPr>
          </a:lstStyle>
          <a:p>
            <a:endParaRPr lang="en-ID"/>
          </a:p>
        </p:txBody>
      </p:sp>
    </p:spTree>
    <p:extLst>
      <p:ext uri="{BB962C8B-B14F-4D97-AF65-F5344CB8AC3E}">
        <p14:creationId xmlns:p14="http://schemas.microsoft.com/office/powerpoint/2010/main" val="301371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Title Slide 3">
    <p:bg>
      <p:bgPr>
        <a:blipFill dpi="0" rotWithShape="0">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650FBC8-06C4-A01F-3BDE-0A28E80A40F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52834" y="658933"/>
            <a:ext cx="1589050" cy="401512"/>
          </a:xfrm>
          <a:prstGeom prst="rect">
            <a:avLst/>
          </a:prstGeom>
        </p:spPr>
      </p:pic>
      <p:sp>
        <p:nvSpPr>
          <p:cNvPr id="13" name="Title 1">
            <a:extLst>
              <a:ext uri="{FF2B5EF4-FFF2-40B4-BE49-F238E27FC236}">
                <a16:creationId xmlns:a16="http://schemas.microsoft.com/office/drawing/2014/main" id="{CA415BAB-3117-FEE6-AE3E-8B32D1E9C66A}"/>
              </a:ext>
            </a:extLst>
          </p:cNvPr>
          <p:cNvSpPr>
            <a:spLocks noGrp="1"/>
          </p:cNvSpPr>
          <p:nvPr>
            <p:ph type="ctrTitle" hasCustomPrompt="1"/>
          </p:nvPr>
        </p:nvSpPr>
        <p:spPr>
          <a:xfrm>
            <a:off x="356733" y="2120556"/>
            <a:ext cx="3531016" cy="2262113"/>
          </a:xfrm>
        </p:spPr>
        <p:txBody>
          <a:bodyPr anchor="b"/>
          <a:lstStyle>
            <a:lvl1pPr algn="l">
              <a:defRPr sz="4075" b="1">
                <a:solidFill>
                  <a:schemeClr val="bg1"/>
                </a:solidFill>
              </a:defRPr>
            </a:lvl1pPr>
          </a:lstStyle>
          <a:p>
            <a:r>
              <a:rPr lang="en-US"/>
              <a:t>Click to add presentation title</a:t>
            </a:r>
          </a:p>
        </p:txBody>
      </p:sp>
      <p:sp>
        <p:nvSpPr>
          <p:cNvPr id="14" name="Subtitle 2">
            <a:extLst>
              <a:ext uri="{FF2B5EF4-FFF2-40B4-BE49-F238E27FC236}">
                <a16:creationId xmlns:a16="http://schemas.microsoft.com/office/drawing/2014/main" id="{C50C558D-B804-E04F-9F61-4CF1345CD935}"/>
              </a:ext>
            </a:extLst>
          </p:cNvPr>
          <p:cNvSpPr>
            <a:spLocks noGrp="1"/>
          </p:cNvSpPr>
          <p:nvPr>
            <p:ph type="subTitle" idx="1" hasCustomPrompt="1"/>
          </p:nvPr>
        </p:nvSpPr>
        <p:spPr>
          <a:xfrm>
            <a:off x="356733" y="4823302"/>
            <a:ext cx="4163422" cy="436822"/>
          </a:xfrm>
        </p:spPr>
        <p:txBody>
          <a:bodyPr anchor="t"/>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US"/>
              <a:t>Click to add subtext</a:t>
            </a:r>
          </a:p>
        </p:txBody>
      </p:sp>
      <p:cxnSp>
        <p:nvCxnSpPr>
          <p:cNvPr id="15" name="Straight Connector 14">
            <a:extLst>
              <a:ext uri="{FF2B5EF4-FFF2-40B4-BE49-F238E27FC236}">
                <a16:creationId xmlns:a16="http://schemas.microsoft.com/office/drawing/2014/main" id="{CCCB03F0-A3C9-7EE9-562E-0CBA0909B663}"/>
              </a:ext>
            </a:extLst>
          </p:cNvPr>
          <p:cNvCxnSpPr>
            <a:cxnSpLocks/>
          </p:cNvCxnSpPr>
          <p:nvPr userDrawn="1"/>
        </p:nvCxnSpPr>
        <p:spPr>
          <a:xfrm>
            <a:off x="452834" y="4602985"/>
            <a:ext cx="323453"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A9EC09C-574F-8671-1F08-977C4B45A4D6}"/>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6609002" y="5260124"/>
            <a:ext cx="1504985" cy="495060"/>
          </a:xfrm>
          <a:prstGeom prst="rect">
            <a:avLst/>
          </a:prstGeom>
        </p:spPr>
      </p:pic>
    </p:spTree>
    <p:extLst>
      <p:ext uri="{BB962C8B-B14F-4D97-AF65-F5344CB8AC3E}">
        <p14:creationId xmlns:p14="http://schemas.microsoft.com/office/powerpoint/2010/main" val="23845438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0F04AA3-2EE6-4DF0-BDE8-51DE15518969}"/>
              </a:ext>
            </a:extLst>
          </p:cNvPr>
          <p:cNvSpPr>
            <a:spLocks noGrp="1"/>
          </p:cNvSpPr>
          <p:nvPr>
            <p:ph type="pic" sz="quarter" idx="10"/>
          </p:nvPr>
        </p:nvSpPr>
        <p:spPr>
          <a:xfrm>
            <a:off x="998853" y="3962449"/>
            <a:ext cx="854144" cy="1122266"/>
          </a:xfrm>
          <a:custGeom>
            <a:avLst/>
            <a:gdLst>
              <a:gd name="connsiteX0" fmla="*/ 628818 w 1257636"/>
              <a:gd name="connsiteY0" fmla="*/ 0 h 1257636"/>
              <a:gd name="connsiteX1" fmla="*/ 1257636 w 1257636"/>
              <a:gd name="connsiteY1" fmla="*/ 628818 h 1257636"/>
              <a:gd name="connsiteX2" fmla="*/ 628818 w 1257636"/>
              <a:gd name="connsiteY2" fmla="*/ 1257636 h 1257636"/>
              <a:gd name="connsiteX3" fmla="*/ 0 w 1257636"/>
              <a:gd name="connsiteY3" fmla="*/ 628818 h 1257636"/>
              <a:gd name="connsiteX4" fmla="*/ 628818 w 1257636"/>
              <a:gd name="connsiteY4" fmla="*/ 0 h 1257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636" h="1257636">
                <a:moveTo>
                  <a:pt x="628818" y="0"/>
                </a:moveTo>
                <a:cubicBezTo>
                  <a:pt x="976105" y="0"/>
                  <a:pt x="1257636" y="281531"/>
                  <a:pt x="1257636" y="628818"/>
                </a:cubicBezTo>
                <a:cubicBezTo>
                  <a:pt x="1257636" y="976105"/>
                  <a:pt x="976105" y="1257636"/>
                  <a:pt x="628818" y="1257636"/>
                </a:cubicBezTo>
                <a:cubicBezTo>
                  <a:pt x="281531" y="1257636"/>
                  <a:pt x="0" y="976105"/>
                  <a:pt x="0" y="628818"/>
                </a:cubicBezTo>
                <a:cubicBezTo>
                  <a:pt x="0" y="281531"/>
                  <a:pt x="281531" y="0"/>
                  <a:pt x="628818" y="0"/>
                </a:cubicBezTo>
                <a:close/>
              </a:path>
            </a:pathLst>
          </a:custGeom>
        </p:spPr>
        <p:txBody>
          <a:bodyPr wrap="square">
            <a:noAutofit/>
          </a:bodyPr>
          <a:lstStyle>
            <a:lvl1pPr marL="0" indent="0">
              <a:buNone/>
              <a:defRPr sz="951"/>
            </a:lvl1pPr>
          </a:lstStyle>
          <a:p>
            <a:endParaRPr lang="en-ID"/>
          </a:p>
        </p:txBody>
      </p:sp>
    </p:spTree>
    <p:extLst>
      <p:ext uri="{BB962C8B-B14F-4D97-AF65-F5344CB8AC3E}">
        <p14:creationId xmlns:p14="http://schemas.microsoft.com/office/powerpoint/2010/main" val="268896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4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DB330C7-5C68-4DE6-972A-36A9B43AE044}"/>
              </a:ext>
            </a:extLst>
          </p:cNvPr>
          <p:cNvSpPr>
            <a:spLocks noGrp="1"/>
          </p:cNvSpPr>
          <p:nvPr>
            <p:ph type="pic" sz="quarter" idx="11"/>
          </p:nvPr>
        </p:nvSpPr>
        <p:spPr>
          <a:xfrm>
            <a:off x="724536" y="3994878"/>
            <a:ext cx="6831329" cy="1378375"/>
          </a:xfrm>
          <a:custGeom>
            <a:avLst/>
            <a:gdLst>
              <a:gd name="connsiteX0" fmla="*/ 0 w 10058399"/>
              <a:gd name="connsiteY0" fmla="*/ 0 h 1544638"/>
              <a:gd name="connsiteX1" fmla="*/ 10058399 w 10058399"/>
              <a:gd name="connsiteY1" fmla="*/ 0 h 1544638"/>
              <a:gd name="connsiteX2" fmla="*/ 10058399 w 10058399"/>
              <a:gd name="connsiteY2" fmla="*/ 1544638 h 1544638"/>
              <a:gd name="connsiteX3" fmla="*/ 0 w 10058399"/>
              <a:gd name="connsiteY3" fmla="*/ 1544638 h 1544638"/>
            </a:gdLst>
            <a:ahLst/>
            <a:cxnLst>
              <a:cxn ang="0">
                <a:pos x="connsiteX0" y="connsiteY0"/>
              </a:cxn>
              <a:cxn ang="0">
                <a:pos x="connsiteX1" y="connsiteY1"/>
              </a:cxn>
              <a:cxn ang="0">
                <a:pos x="connsiteX2" y="connsiteY2"/>
              </a:cxn>
              <a:cxn ang="0">
                <a:pos x="connsiteX3" y="connsiteY3"/>
              </a:cxn>
            </a:cxnLst>
            <a:rect l="l" t="t" r="r" b="b"/>
            <a:pathLst>
              <a:path w="10058399" h="1544638">
                <a:moveTo>
                  <a:pt x="0" y="0"/>
                </a:moveTo>
                <a:lnTo>
                  <a:pt x="10058399" y="0"/>
                </a:lnTo>
                <a:lnTo>
                  <a:pt x="10058399" y="1544638"/>
                </a:lnTo>
                <a:lnTo>
                  <a:pt x="0" y="1544638"/>
                </a:lnTo>
                <a:close/>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lvl1pPr marL="0" indent="0">
              <a:buNone/>
              <a:defRPr lang="en-US" sz="1223">
                <a:solidFill>
                  <a:schemeClr val="bg1">
                    <a:lumMod val="75000"/>
                  </a:schemeClr>
                </a:solidFill>
              </a:defRPr>
            </a:lvl1pPr>
          </a:lstStyle>
          <a:p>
            <a:pPr marL="0" lvl="0" algn="ctr"/>
            <a:endParaRPr lang="en-US"/>
          </a:p>
        </p:txBody>
      </p:sp>
    </p:spTree>
    <p:extLst>
      <p:ext uri="{BB962C8B-B14F-4D97-AF65-F5344CB8AC3E}">
        <p14:creationId xmlns:p14="http://schemas.microsoft.com/office/powerpoint/2010/main" val="156433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68723A-C171-43CC-BA57-CAE78328E8CE}"/>
              </a:ext>
            </a:extLst>
          </p:cNvPr>
          <p:cNvSpPr>
            <a:spLocks noGrp="1"/>
          </p:cNvSpPr>
          <p:nvPr>
            <p:ph type="pic" sz="quarter" idx="10" hasCustomPrompt="1"/>
          </p:nvPr>
        </p:nvSpPr>
        <p:spPr>
          <a:xfrm>
            <a:off x="0" y="0"/>
            <a:ext cx="3286284" cy="453886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lvl1pPr>
              <a:defRPr lang="en-US" sz="1223" dirty="0">
                <a:solidFill>
                  <a:schemeClr val="bg1">
                    <a:lumMod val="75000"/>
                  </a:schemeClr>
                </a:solidFill>
              </a:defRPr>
            </a:lvl1pPr>
          </a:lstStyle>
          <a:p>
            <a:pPr marL="0" lvl="0" indent="0" algn="ctr">
              <a:buNone/>
            </a:pPr>
            <a:r>
              <a:rPr lang="id-ID"/>
              <a:t>IMAGE PLACEHOLDER</a:t>
            </a:r>
            <a:endParaRPr lang="en-US"/>
          </a:p>
        </p:txBody>
      </p:sp>
    </p:spTree>
    <p:extLst>
      <p:ext uri="{BB962C8B-B14F-4D97-AF65-F5344CB8AC3E}">
        <p14:creationId xmlns:p14="http://schemas.microsoft.com/office/powerpoint/2010/main" val="17728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4004090-0460-48B3-91AD-44A35818FD61}"/>
              </a:ext>
            </a:extLst>
          </p:cNvPr>
          <p:cNvSpPr>
            <a:spLocks noGrp="1"/>
          </p:cNvSpPr>
          <p:nvPr>
            <p:ph type="pic" sz="quarter" idx="11" hasCustomPrompt="1"/>
          </p:nvPr>
        </p:nvSpPr>
        <p:spPr>
          <a:xfrm>
            <a:off x="4514390" y="1503107"/>
            <a:ext cx="705272" cy="926662"/>
          </a:xfrm>
          <a:custGeom>
            <a:avLst/>
            <a:gdLst>
              <a:gd name="connsiteX0" fmla="*/ 519219 w 1038438"/>
              <a:gd name="connsiteY0" fmla="*/ 0 h 1038438"/>
              <a:gd name="connsiteX1" fmla="*/ 1038438 w 1038438"/>
              <a:gd name="connsiteY1" fmla="*/ 519219 h 1038438"/>
              <a:gd name="connsiteX2" fmla="*/ 519219 w 1038438"/>
              <a:gd name="connsiteY2" fmla="*/ 1038438 h 1038438"/>
              <a:gd name="connsiteX3" fmla="*/ 0 w 1038438"/>
              <a:gd name="connsiteY3" fmla="*/ 519219 h 1038438"/>
              <a:gd name="connsiteX4" fmla="*/ 519219 w 1038438"/>
              <a:gd name="connsiteY4" fmla="*/ 0 h 103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438" h="1038438">
                <a:moveTo>
                  <a:pt x="519219" y="0"/>
                </a:moveTo>
                <a:cubicBezTo>
                  <a:pt x="805976" y="0"/>
                  <a:pt x="1038438" y="232462"/>
                  <a:pt x="1038438" y="519219"/>
                </a:cubicBezTo>
                <a:cubicBezTo>
                  <a:pt x="1038438" y="805976"/>
                  <a:pt x="805976" y="1038438"/>
                  <a:pt x="519219" y="1038438"/>
                </a:cubicBezTo>
                <a:cubicBezTo>
                  <a:pt x="232462" y="1038438"/>
                  <a:pt x="0" y="805976"/>
                  <a:pt x="0" y="519219"/>
                </a:cubicBezTo>
                <a:cubicBezTo>
                  <a:pt x="0" y="232462"/>
                  <a:pt x="232462" y="0"/>
                  <a:pt x="519219" y="0"/>
                </a:cubicBezTo>
                <a:close/>
              </a:path>
            </a:pathLst>
          </a:custGeom>
          <a:solidFill>
            <a:schemeClr val="bg1">
              <a:lumMod val="85000"/>
              <a:alpha val="30000"/>
            </a:schemeClr>
          </a:solidFill>
        </p:spPr>
        <p:txBody>
          <a:bodyPr wrap="square" anchor="ctr">
            <a:noAutofit/>
          </a:bodyPr>
          <a:lstStyle>
            <a:lvl1pPr marL="0" indent="0" algn="ctr">
              <a:buNone/>
              <a:defRPr sz="951" b="1">
                <a:solidFill>
                  <a:schemeClr val="bg1">
                    <a:lumMod val="85000"/>
                  </a:schemeClr>
                </a:solidFill>
              </a:defRPr>
            </a:lvl1pPr>
          </a:lstStyle>
          <a:p>
            <a:r>
              <a:rPr lang="id-ID"/>
              <a:t>IMAGE PLACEHOLDER</a:t>
            </a:r>
            <a:endParaRPr lang="en-US"/>
          </a:p>
        </p:txBody>
      </p:sp>
      <p:sp>
        <p:nvSpPr>
          <p:cNvPr id="9" name="Picture Placeholder 8">
            <a:extLst>
              <a:ext uri="{FF2B5EF4-FFF2-40B4-BE49-F238E27FC236}">
                <a16:creationId xmlns:a16="http://schemas.microsoft.com/office/drawing/2014/main" id="{7E287E3A-A7BE-408C-8A68-DE41549149EE}"/>
              </a:ext>
            </a:extLst>
          </p:cNvPr>
          <p:cNvSpPr>
            <a:spLocks noGrp="1"/>
          </p:cNvSpPr>
          <p:nvPr>
            <p:ph type="pic" sz="quarter" idx="12" hasCustomPrompt="1"/>
          </p:nvPr>
        </p:nvSpPr>
        <p:spPr>
          <a:xfrm>
            <a:off x="1005144" y="3690045"/>
            <a:ext cx="705272" cy="926662"/>
          </a:xfrm>
          <a:custGeom>
            <a:avLst/>
            <a:gdLst>
              <a:gd name="connsiteX0" fmla="*/ 519219 w 1038438"/>
              <a:gd name="connsiteY0" fmla="*/ 0 h 1038438"/>
              <a:gd name="connsiteX1" fmla="*/ 1038438 w 1038438"/>
              <a:gd name="connsiteY1" fmla="*/ 519219 h 1038438"/>
              <a:gd name="connsiteX2" fmla="*/ 519219 w 1038438"/>
              <a:gd name="connsiteY2" fmla="*/ 1038438 h 1038438"/>
              <a:gd name="connsiteX3" fmla="*/ 0 w 1038438"/>
              <a:gd name="connsiteY3" fmla="*/ 519219 h 1038438"/>
              <a:gd name="connsiteX4" fmla="*/ 519219 w 1038438"/>
              <a:gd name="connsiteY4" fmla="*/ 0 h 103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438" h="1038438">
                <a:moveTo>
                  <a:pt x="519219" y="0"/>
                </a:moveTo>
                <a:cubicBezTo>
                  <a:pt x="805976" y="0"/>
                  <a:pt x="1038438" y="232462"/>
                  <a:pt x="1038438" y="519219"/>
                </a:cubicBezTo>
                <a:cubicBezTo>
                  <a:pt x="1038438" y="805976"/>
                  <a:pt x="805976" y="1038438"/>
                  <a:pt x="519219" y="1038438"/>
                </a:cubicBezTo>
                <a:cubicBezTo>
                  <a:pt x="232462" y="1038438"/>
                  <a:pt x="0" y="805976"/>
                  <a:pt x="0" y="519219"/>
                </a:cubicBezTo>
                <a:cubicBezTo>
                  <a:pt x="0" y="232462"/>
                  <a:pt x="232462" y="0"/>
                  <a:pt x="519219" y="0"/>
                </a:cubicBezTo>
                <a:close/>
              </a:path>
            </a:pathLst>
          </a:custGeom>
          <a:solidFill>
            <a:schemeClr val="bg1">
              <a:lumMod val="85000"/>
              <a:alpha val="30000"/>
            </a:schemeClr>
          </a:solidFill>
        </p:spPr>
        <p:txBody>
          <a:bodyPr wrap="square" anchor="ctr">
            <a:noAutofit/>
          </a:bodyPr>
          <a:lstStyle>
            <a:lvl1pPr marL="0" indent="0" algn="ctr">
              <a:buNone/>
              <a:defRPr sz="951" b="1">
                <a:solidFill>
                  <a:schemeClr val="bg1">
                    <a:lumMod val="85000"/>
                  </a:schemeClr>
                </a:solidFill>
              </a:defRPr>
            </a:lvl1pPr>
          </a:lstStyle>
          <a:p>
            <a:r>
              <a:rPr lang="id-ID"/>
              <a:t>IMAGE PLACEHOLDER</a:t>
            </a:r>
            <a:endParaRPr lang="en-US"/>
          </a:p>
        </p:txBody>
      </p:sp>
      <p:sp>
        <p:nvSpPr>
          <p:cNvPr id="10" name="Picture Placeholder 9">
            <a:extLst>
              <a:ext uri="{FF2B5EF4-FFF2-40B4-BE49-F238E27FC236}">
                <a16:creationId xmlns:a16="http://schemas.microsoft.com/office/drawing/2014/main" id="{2DC80D14-B36E-4202-BB92-6DCD519FEC84}"/>
              </a:ext>
            </a:extLst>
          </p:cNvPr>
          <p:cNvSpPr>
            <a:spLocks noGrp="1"/>
          </p:cNvSpPr>
          <p:nvPr>
            <p:ph type="pic" sz="quarter" idx="13" hasCustomPrompt="1"/>
          </p:nvPr>
        </p:nvSpPr>
        <p:spPr>
          <a:xfrm>
            <a:off x="4514390" y="3690045"/>
            <a:ext cx="705272" cy="926662"/>
          </a:xfrm>
          <a:custGeom>
            <a:avLst/>
            <a:gdLst>
              <a:gd name="connsiteX0" fmla="*/ 519219 w 1038438"/>
              <a:gd name="connsiteY0" fmla="*/ 0 h 1038438"/>
              <a:gd name="connsiteX1" fmla="*/ 1038438 w 1038438"/>
              <a:gd name="connsiteY1" fmla="*/ 519219 h 1038438"/>
              <a:gd name="connsiteX2" fmla="*/ 519219 w 1038438"/>
              <a:gd name="connsiteY2" fmla="*/ 1038438 h 1038438"/>
              <a:gd name="connsiteX3" fmla="*/ 0 w 1038438"/>
              <a:gd name="connsiteY3" fmla="*/ 519219 h 1038438"/>
              <a:gd name="connsiteX4" fmla="*/ 519219 w 1038438"/>
              <a:gd name="connsiteY4" fmla="*/ 0 h 103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438" h="1038438">
                <a:moveTo>
                  <a:pt x="519219" y="0"/>
                </a:moveTo>
                <a:cubicBezTo>
                  <a:pt x="805976" y="0"/>
                  <a:pt x="1038438" y="232462"/>
                  <a:pt x="1038438" y="519219"/>
                </a:cubicBezTo>
                <a:cubicBezTo>
                  <a:pt x="1038438" y="805976"/>
                  <a:pt x="805976" y="1038438"/>
                  <a:pt x="519219" y="1038438"/>
                </a:cubicBezTo>
                <a:cubicBezTo>
                  <a:pt x="232462" y="1038438"/>
                  <a:pt x="0" y="805976"/>
                  <a:pt x="0" y="519219"/>
                </a:cubicBezTo>
                <a:cubicBezTo>
                  <a:pt x="0" y="232462"/>
                  <a:pt x="232462" y="0"/>
                  <a:pt x="519219" y="0"/>
                </a:cubicBezTo>
                <a:close/>
              </a:path>
            </a:pathLst>
          </a:custGeom>
          <a:solidFill>
            <a:schemeClr val="bg1">
              <a:lumMod val="85000"/>
              <a:alpha val="30000"/>
            </a:schemeClr>
          </a:solidFill>
        </p:spPr>
        <p:txBody>
          <a:bodyPr wrap="square" anchor="ctr">
            <a:noAutofit/>
          </a:bodyPr>
          <a:lstStyle>
            <a:lvl1pPr marL="0" indent="0" algn="ctr">
              <a:buNone/>
              <a:defRPr sz="951" b="1">
                <a:solidFill>
                  <a:schemeClr val="bg1">
                    <a:lumMod val="85000"/>
                  </a:schemeClr>
                </a:solidFill>
              </a:defRPr>
            </a:lvl1pPr>
          </a:lstStyle>
          <a:p>
            <a:r>
              <a:rPr lang="id-ID"/>
              <a:t>IMAGE PLACEHOLDER</a:t>
            </a:r>
            <a:endParaRPr lang="en-US"/>
          </a:p>
        </p:txBody>
      </p:sp>
      <p:sp>
        <p:nvSpPr>
          <p:cNvPr id="7" name="Picture Placeholder 6">
            <a:extLst>
              <a:ext uri="{FF2B5EF4-FFF2-40B4-BE49-F238E27FC236}">
                <a16:creationId xmlns:a16="http://schemas.microsoft.com/office/drawing/2014/main" id="{87E08009-A5E0-48FA-8EC0-B0FCC4C8ECE8}"/>
              </a:ext>
            </a:extLst>
          </p:cNvPr>
          <p:cNvSpPr>
            <a:spLocks noGrp="1"/>
          </p:cNvSpPr>
          <p:nvPr>
            <p:ph type="pic" sz="quarter" idx="10" hasCustomPrompt="1"/>
          </p:nvPr>
        </p:nvSpPr>
        <p:spPr>
          <a:xfrm>
            <a:off x="1005144" y="1503107"/>
            <a:ext cx="705272" cy="926662"/>
          </a:xfrm>
          <a:custGeom>
            <a:avLst/>
            <a:gdLst>
              <a:gd name="connsiteX0" fmla="*/ 519219 w 1038438"/>
              <a:gd name="connsiteY0" fmla="*/ 0 h 1038438"/>
              <a:gd name="connsiteX1" fmla="*/ 1038438 w 1038438"/>
              <a:gd name="connsiteY1" fmla="*/ 519219 h 1038438"/>
              <a:gd name="connsiteX2" fmla="*/ 519219 w 1038438"/>
              <a:gd name="connsiteY2" fmla="*/ 1038438 h 1038438"/>
              <a:gd name="connsiteX3" fmla="*/ 0 w 1038438"/>
              <a:gd name="connsiteY3" fmla="*/ 519219 h 1038438"/>
              <a:gd name="connsiteX4" fmla="*/ 519219 w 1038438"/>
              <a:gd name="connsiteY4" fmla="*/ 0 h 103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438" h="1038438">
                <a:moveTo>
                  <a:pt x="519219" y="0"/>
                </a:moveTo>
                <a:cubicBezTo>
                  <a:pt x="805976" y="0"/>
                  <a:pt x="1038438" y="232462"/>
                  <a:pt x="1038438" y="519219"/>
                </a:cubicBezTo>
                <a:cubicBezTo>
                  <a:pt x="1038438" y="805976"/>
                  <a:pt x="805976" y="1038438"/>
                  <a:pt x="519219" y="1038438"/>
                </a:cubicBezTo>
                <a:cubicBezTo>
                  <a:pt x="232462" y="1038438"/>
                  <a:pt x="0" y="805976"/>
                  <a:pt x="0" y="519219"/>
                </a:cubicBezTo>
                <a:cubicBezTo>
                  <a:pt x="0" y="232462"/>
                  <a:pt x="232462" y="0"/>
                  <a:pt x="519219" y="0"/>
                </a:cubicBezTo>
                <a:close/>
              </a:path>
            </a:pathLst>
          </a:custGeom>
          <a:solidFill>
            <a:schemeClr val="bg1">
              <a:lumMod val="85000"/>
              <a:alpha val="30000"/>
            </a:schemeClr>
          </a:solidFill>
        </p:spPr>
        <p:txBody>
          <a:bodyPr wrap="square" anchor="ctr">
            <a:noAutofit/>
          </a:bodyPr>
          <a:lstStyle>
            <a:lvl1pPr marL="0" indent="0" algn="ctr">
              <a:buNone/>
              <a:defRPr sz="951" b="1">
                <a:solidFill>
                  <a:schemeClr val="bg1">
                    <a:lumMod val="85000"/>
                  </a:schemeClr>
                </a:solidFill>
              </a:defRPr>
            </a:lvl1pPr>
          </a:lstStyle>
          <a:p>
            <a:r>
              <a:rPr lang="id-ID"/>
              <a:t>IMAGE PLACEHOLDER</a:t>
            </a:r>
            <a:endParaRPr lang="en-US"/>
          </a:p>
        </p:txBody>
      </p:sp>
    </p:spTree>
    <p:extLst>
      <p:ext uri="{BB962C8B-B14F-4D97-AF65-F5344CB8AC3E}">
        <p14:creationId xmlns:p14="http://schemas.microsoft.com/office/powerpoint/2010/main" val="305133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250" fill="hold"/>
                                        <p:tgtEl>
                                          <p:spTgt spid="10"/>
                                        </p:tgtEl>
                                        <p:attrNameLst>
                                          <p:attrName>ppt_x</p:attrName>
                                        </p:attrNameLst>
                                      </p:cBhvr>
                                      <p:tavLst>
                                        <p:tav tm="0">
                                          <p:val>
                                            <p:strVal val="#ppt_x"/>
                                          </p:val>
                                        </p:tav>
                                        <p:tav tm="100000">
                                          <p:val>
                                            <p:strVal val="#ppt_x"/>
                                          </p:val>
                                        </p:tav>
                                      </p:tavLst>
                                    </p:anim>
                                    <p:anim calcmode="lin" valueType="num">
                                      <p:cBhvr additive="base">
                                        <p:cTn id="16" dur="12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250" fill="hold"/>
                                        <p:tgtEl>
                                          <p:spTgt spid="9"/>
                                        </p:tgtEl>
                                        <p:attrNameLst>
                                          <p:attrName>ppt_x</p:attrName>
                                        </p:attrNameLst>
                                      </p:cBhvr>
                                      <p:tavLst>
                                        <p:tav tm="0">
                                          <p:val>
                                            <p:strVal val="#ppt_x"/>
                                          </p:val>
                                        </p:tav>
                                        <p:tav tm="100000">
                                          <p:val>
                                            <p:strVal val="#ppt_x"/>
                                          </p:val>
                                        </p:tav>
                                      </p:tavLst>
                                    </p:anim>
                                    <p:anim calcmode="lin" valueType="num">
                                      <p:cBhvr additive="base">
                                        <p:cTn id="20"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7"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906B7D0-D381-463A-8618-DDE40DFD3D24}"/>
              </a:ext>
            </a:extLst>
          </p:cNvPr>
          <p:cNvSpPr>
            <a:spLocks noGrp="1"/>
          </p:cNvSpPr>
          <p:nvPr>
            <p:ph type="pic" sz="quarter" idx="10" hasCustomPrompt="1"/>
          </p:nvPr>
        </p:nvSpPr>
        <p:spPr>
          <a:xfrm>
            <a:off x="724537" y="746562"/>
            <a:ext cx="6831329" cy="4626691"/>
          </a:xfrm>
          <a:custGeom>
            <a:avLst/>
            <a:gdLst>
              <a:gd name="connsiteX0" fmla="*/ 402131 w 10058399"/>
              <a:gd name="connsiteY0" fmla="*/ 0 h 5184774"/>
              <a:gd name="connsiteX1" fmla="*/ 9656268 w 10058399"/>
              <a:gd name="connsiteY1" fmla="*/ 0 h 5184774"/>
              <a:gd name="connsiteX2" fmla="*/ 10058399 w 10058399"/>
              <a:gd name="connsiteY2" fmla="*/ 402131 h 5184774"/>
              <a:gd name="connsiteX3" fmla="*/ 10058399 w 10058399"/>
              <a:gd name="connsiteY3" fmla="*/ 4782643 h 5184774"/>
              <a:gd name="connsiteX4" fmla="*/ 9656268 w 10058399"/>
              <a:gd name="connsiteY4" fmla="*/ 5184774 h 5184774"/>
              <a:gd name="connsiteX5" fmla="*/ 402131 w 10058399"/>
              <a:gd name="connsiteY5" fmla="*/ 5184774 h 5184774"/>
              <a:gd name="connsiteX6" fmla="*/ 0 w 10058399"/>
              <a:gd name="connsiteY6" fmla="*/ 4782643 h 5184774"/>
              <a:gd name="connsiteX7" fmla="*/ 0 w 10058399"/>
              <a:gd name="connsiteY7" fmla="*/ 402131 h 5184774"/>
              <a:gd name="connsiteX8" fmla="*/ 402131 w 10058399"/>
              <a:gd name="connsiteY8" fmla="*/ 0 h 518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399" h="5184774">
                <a:moveTo>
                  <a:pt x="402131" y="0"/>
                </a:moveTo>
                <a:lnTo>
                  <a:pt x="9656268" y="0"/>
                </a:lnTo>
                <a:cubicBezTo>
                  <a:pt x="9878359" y="0"/>
                  <a:pt x="10058399" y="180040"/>
                  <a:pt x="10058399" y="402131"/>
                </a:cubicBezTo>
                <a:lnTo>
                  <a:pt x="10058399" y="4782643"/>
                </a:lnTo>
                <a:cubicBezTo>
                  <a:pt x="10058399" y="5004734"/>
                  <a:pt x="9878359" y="5184774"/>
                  <a:pt x="9656268" y="5184774"/>
                </a:cubicBezTo>
                <a:lnTo>
                  <a:pt x="402131" y="5184774"/>
                </a:lnTo>
                <a:cubicBezTo>
                  <a:pt x="180040" y="5184774"/>
                  <a:pt x="0" y="5004734"/>
                  <a:pt x="0" y="4782643"/>
                </a:cubicBezTo>
                <a:lnTo>
                  <a:pt x="0" y="402131"/>
                </a:lnTo>
                <a:cubicBezTo>
                  <a:pt x="0" y="180040"/>
                  <a:pt x="180040" y="0"/>
                  <a:pt x="402131" y="0"/>
                </a:cubicBezTo>
                <a:close/>
              </a:path>
            </a:pathLst>
          </a:custGeom>
          <a:solidFill>
            <a:schemeClr val="bg1">
              <a:lumMod val="85000"/>
              <a:alpha val="30000"/>
            </a:schemeClr>
          </a:solidFill>
        </p:spPr>
        <p:txBody>
          <a:bodyPr wrap="square" anchor="ctr">
            <a:noAutofit/>
          </a:bodyPr>
          <a:lstStyle>
            <a:lvl1pPr marL="0" indent="0" algn="ctr">
              <a:buNone/>
              <a:defRPr sz="951" b="1">
                <a:solidFill>
                  <a:schemeClr val="bg1">
                    <a:lumMod val="85000"/>
                  </a:schemeClr>
                </a:solidFill>
              </a:defRPr>
            </a:lvl1pPr>
          </a:lstStyle>
          <a:p>
            <a:r>
              <a:rPr lang="id-ID"/>
              <a:t>IMAGE PLACEHOLDER</a:t>
            </a:r>
            <a:endParaRPr lang="en-US"/>
          </a:p>
        </p:txBody>
      </p:sp>
    </p:spTree>
    <p:extLst>
      <p:ext uri="{BB962C8B-B14F-4D97-AF65-F5344CB8AC3E}">
        <p14:creationId xmlns:p14="http://schemas.microsoft.com/office/powerpoint/2010/main" val="239488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5C62789A-169A-433D-8F70-ADE2BA2E7653}"/>
              </a:ext>
            </a:extLst>
          </p:cNvPr>
          <p:cNvSpPr>
            <a:spLocks noGrp="1"/>
          </p:cNvSpPr>
          <p:nvPr>
            <p:ph type="pic" sz="quarter" idx="11"/>
          </p:nvPr>
        </p:nvSpPr>
        <p:spPr>
          <a:xfrm>
            <a:off x="3315963" y="2003034"/>
            <a:ext cx="1420068" cy="1988149"/>
          </a:xfrm>
          <a:custGeom>
            <a:avLst/>
            <a:gdLst>
              <a:gd name="connsiteX0" fmla="*/ 0 w 2372143"/>
              <a:gd name="connsiteY0" fmla="*/ 0 h 2527648"/>
              <a:gd name="connsiteX1" fmla="*/ 2372143 w 2372143"/>
              <a:gd name="connsiteY1" fmla="*/ 0 h 2527648"/>
              <a:gd name="connsiteX2" fmla="*/ 2372143 w 2372143"/>
              <a:gd name="connsiteY2" fmla="*/ 2527648 h 2527648"/>
              <a:gd name="connsiteX3" fmla="*/ 0 w 2372143"/>
              <a:gd name="connsiteY3" fmla="*/ 2527648 h 2527648"/>
            </a:gdLst>
            <a:ahLst/>
            <a:cxnLst>
              <a:cxn ang="0">
                <a:pos x="connsiteX0" y="connsiteY0"/>
              </a:cxn>
              <a:cxn ang="0">
                <a:pos x="connsiteX1" y="connsiteY1"/>
              </a:cxn>
              <a:cxn ang="0">
                <a:pos x="connsiteX2" y="connsiteY2"/>
              </a:cxn>
              <a:cxn ang="0">
                <a:pos x="connsiteX3" y="connsiteY3"/>
              </a:cxn>
            </a:cxnLst>
            <a:rect l="l" t="t" r="r" b="b"/>
            <a:pathLst>
              <a:path w="2372143" h="2527648">
                <a:moveTo>
                  <a:pt x="0" y="0"/>
                </a:moveTo>
                <a:lnTo>
                  <a:pt x="2372143" y="0"/>
                </a:lnTo>
                <a:lnTo>
                  <a:pt x="2372143" y="2527648"/>
                </a:lnTo>
                <a:lnTo>
                  <a:pt x="0" y="2527648"/>
                </a:lnTo>
                <a:close/>
              </a:path>
            </a:pathLst>
          </a:custGeom>
          <a:solidFill>
            <a:schemeClr val="bg1">
              <a:lumMod val="75000"/>
              <a:alpha val="10000"/>
            </a:schemeClr>
          </a:solidFill>
          <a:effectLst/>
        </p:spPr>
        <p:txBody>
          <a:bodyPr wrap="square">
            <a:noAutofit/>
          </a:bodyPr>
          <a:lstStyle>
            <a:lvl1pPr>
              <a:defRPr lang="en-ID" sz="815" dirty="0">
                <a:solidFill>
                  <a:schemeClr val="bg1">
                    <a:lumMod val="85000"/>
                  </a:schemeClr>
                </a:solidFill>
              </a:defRPr>
            </a:lvl1pPr>
          </a:lstStyle>
          <a:p>
            <a:pPr marL="0" lvl="0" indent="0">
              <a:buNone/>
            </a:pPr>
            <a:endParaRPr lang="en-ID"/>
          </a:p>
        </p:txBody>
      </p:sp>
      <p:sp>
        <p:nvSpPr>
          <p:cNvPr id="5" name="Picture Placeholder 14">
            <a:extLst>
              <a:ext uri="{FF2B5EF4-FFF2-40B4-BE49-F238E27FC236}">
                <a16:creationId xmlns:a16="http://schemas.microsoft.com/office/drawing/2014/main" id="{974B6D9C-D579-4E5C-BEFC-65D1829A453F}"/>
              </a:ext>
            </a:extLst>
          </p:cNvPr>
          <p:cNvSpPr>
            <a:spLocks noGrp="1"/>
          </p:cNvSpPr>
          <p:nvPr>
            <p:ph type="pic" sz="quarter" idx="12"/>
          </p:nvPr>
        </p:nvSpPr>
        <p:spPr>
          <a:xfrm>
            <a:off x="4949784" y="2003034"/>
            <a:ext cx="1190359" cy="1988149"/>
          </a:xfrm>
          <a:custGeom>
            <a:avLst/>
            <a:gdLst>
              <a:gd name="connsiteX0" fmla="*/ 0 w 1988428"/>
              <a:gd name="connsiteY0" fmla="*/ 0 h 2527648"/>
              <a:gd name="connsiteX1" fmla="*/ 1988428 w 1988428"/>
              <a:gd name="connsiteY1" fmla="*/ 0 h 2527648"/>
              <a:gd name="connsiteX2" fmla="*/ 1988428 w 1988428"/>
              <a:gd name="connsiteY2" fmla="*/ 2527648 h 2527648"/>
              <a:gd name="connsiteX3" fmla="*/ 0 w 1988428"/>
              <a:gd name="connsiteY3" fmla="*/ 2527648 h 2527648"/>
            </a:gdLst>
            <a:ahLst/>
            <a:cxnLst>
              <a:cxn ang="0">
                <a:pos x="connsiteX0" y="connsiteY0"/>
              </a:cxn>
              <a:cxn ang="0">
                <a:pos x="connsiteX1" y="connsiteY1"/>
              </a:cxn>
              <a:cxn ang="0">
                <a:pos x="connsiteX2" y="connsiteY2"/>
              </a:cxn>
              <a:cxn ang="0">
                <a:pos x="connsiteX3" y="connsiteY3"/>
              </a:cxn>
            </a:cxnLst>
            <a:rect l="l" t="t" r="r" b="b"/>
            <a:pathLst>
              <a:path w="1988428" h="2527648">
                <a:moveTo>
                  <a:pt x="0" y="0"/>
                </a:moveTo>
                <a:lnTo>
                  <a:pt x="1988428" y="0"/>
                </a:lnTo>
                <a:lnTo>
                  <a:pt x="1988428" y="2527648"/>
                </a:lnTo>
                <a:lnTo>
                  <a:pt x="0" y="2527648"/>
                </a:lnTo>
                <a:close/>
              </a:path>
            </a:pathLst>
          </a:custGeom>
          <a:solidFill>
            <a:schemeClr val="bg1">
              <a:lumMod val="75000"/>
              <a:alpha val="10000"/>
            </a:schemeClr>
          </a:solidFill>
          <a:effectLst/>
        </p:spPr>
        <p:txBody>
          <a:bodyPr wrap="square">
            <a:noAutofit/>
          </a:bodyPr>
          <a:lstStyle>
            <a:lvl1pPr>
              <a:defRPr lang="en-ID" sz="815">
                <a:solidFill>
                  <a:schemeClr val="bg1">
                    <a:lumMod val="85000"/>
                  </a:schemeClr>
                </a:solidFill>
              </a:defRPr>
            </a:lvl1pPr>
          </a:lstStyle>
          <a:p>
            <a:pPr marL="0" lvl="0" indent="0">
              <a:buNone/>
            </a:pPr>
            <a:endParaRPr lang="en-ID"/>
          </a:p>
        </p:txBody>
      </p:sp>
      <p:sp>
        <p:nvSpPr>
          <p:cNvPr id="6" name="Picture Placeholder 15">
            <a:extLst>
              <a:ext uri="{FF2B5EF4-FFF2-40B4-BE49-F238E27FC236}">
                <a16:creationId xmlns:a16="http://schemas.microsoft.com/office/drawing/2014/main" id="{B0D4F687-7C30-40A6-A1A2-4B34913E96B8}"/>
              </a:ext>
            </a:extLst>
          </p:cNvPr>
          <p:cNvSpPr>
            <a:spLocks noGrp="1"/>
          </p:cNvSpPr>
          <p:nvPr>
            <p:ph type="pic" sz="quarter" idx="13"/>
          </p:nvPr>
        </p:nvSpPr>
        <p:spPr>
          <a:xfrm>
            <a:off x="6359345" y="2003034"/>
            <a:ext cx="1190359" cy="1988149"/>
          </a:xfrm>
          <a:custGeom>
            <a:avLst/>
            <a:gdLst>
              <a:gd name="connsiteX0" fmla="*/ 0 w 1988428"/>
              <a:gd name="connsiteY0" fmla="*/ 0 h 2527648"/>
              <a:gd name="connsiteX1" fmla="*/ 1988428 w 1988428"/>
              <a:gd name="connsiteY1" fmla="*/ 0 h 2527648"/>
              <a:gd name="connsiteX2" fmla="*/ 1988428 w 1988428"/>
              <a:gd name="connsiteY2" fmla="*/ 2527648 h 2527648"/>
              <a:gd name="connsiteX3" fmla="*/ 0 w 1988428"/>
              <a:gd name="connsiteY3" fmla="*/ 2527648 h 2527648"/>
            </a:gdLst>
            <a:ahLst/>
            <a:cxnLst>
              <a:cxn ang="0">
                <a:pos x="connsiteX0" y="connsiteY0"/>
              </a:cxn>
              <a:cxn ang="0">
                <a:pos x="connsiteX1" y="connsiteY1"/>
              </a:cxn>
              <a:cxn ang="0">
                <a:pos x="connsiteX2" y="connsiteY2"/>
              </a:cxn>
              <a:cxn ang="0">
                <a:pos x="connsiteX3" y="connsiteY3"/>
              </a:cxn>
            </a:cxnLst>
            <a:rect l="l" t="t" r="r" b="b"/>
            <a:pathLst>
              <a:path w="1988428" h="2527648">
                <a:moveTo>
                  <a:pt x="0" y="0"/>
                </a:moveTo>
                <a:lnTo>
                  <a:pt x="1988428" y="0"/>
                </a:lnTo>
                <a:lnTo>
                  <a:pt x="1988428" y="2527648"/>
                </a:lnTo>
                <a:lnTo>
                  <a:pt x="0" y="2527648"/>
                </a:lnTo>
                <a:close/>
              </a:path>
            </a:pathLst>
          </a:custGeom>
          <a:solidFill>
            <a:schemeClr val="bg1">
              <a:lumMod val="75000"/>
              <a:alpha val="10000"/>
            </a:schemeClr>
          </a:solidFill>
          <a:effectLst/>
        </p:spPr>
        <p:txBody>
          <a:bodyPr wrap="square">
            <a:noAutofit/>
          </a:bodyPr>
          <a:lstStyle>
            <a:lvl1pPr>
              <a:defRPr lang="en-ID" sz="815" dirty="0">
                <a:solidFill>
                  <a:schemeClr val="bg1">
                    <a:lumMod val="85000"/>
                  </a:schemeClr>
                </a:solidFill>
              </a:defRPr>
            </a:lvl1pPr>
          </a:lstStyle>
          <a:p>
            <a:pPr marL="0" lvl="0" indent="0">
              <a:buNone/>
            </a:pPr>
            <a:endParaRPr lang="en-ID"/>
          </a:p>
        </p:txBody>
      </p:sp>
    </p:spTree>
    <p:extLst>
      <p:ext uri="{BB962C8B-B14F-4D97-AF65-F5344CB8AC3E}">
        <p14:creationId xmlns:p14="http://schemas.microsoft.com/office/powerpoint/2010/main" val="145088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4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2D65E6-056C-424E-BFF0-127CA12E9B97}"/>
              </a:ext>
            </a:extLst>
          </p:cNvPr>
          <p:cNvSpPr>
            <a:spLocks noGrp="1"/>
          </p:cNvSpPr>
          <p:nvPr>
            <p:ph type="pic" sz="quarter" idx="11" hasCustomPrompt="1"/>
          </p:nvPr>
        </p:nvSpPr>
        <p:spPr>
          <a:xfrm>
            <a:off x="0" y="3354564"/>
            <a:ext cx="8280400" cy="1949274"/>
          </a:xfrm>
          <a:custGeom>
            <a:avLst/>
            <a:gdLst>
              <a:gd name="connsiteX0" fmla="*/ 0 w 12192000"/>
              <a:gd name="connsiteY0" fmla="*/ 0 h 2184400"/>
              <a:gd name="connsiteX1" fmla="*/ 12192000 w 12192000"/>
              <a:gd name="connsiteY1" fmla="*/ 0 h 2184400"/>
              <a:gd name="connsiteX2" fmla="*/ 12192000 w 12192000"/>
              <a:gd name="connsiteY2" fmla="*/ 2184400 h 2184400"/>
              <a:gd name="connsiteX3" fmla="*/ 0 w 12192000"/>
              <a:gd name="connsiteY3" fmla="*/ 2184400 h 2184400"/>
            </a:gdLst>
            <a:ahLst/>
            <a:cxnLst>
              <a:cxn ang="0">
                <a:pos x="connsiteX0" y="connsiteY0"/>
              </a:cxn>
              <a:cxn ang="0">
                <a:pos x="connsiteX1" y="connsiteY1"/>
              </a:cxn>
              <a:cxn ang="0">
                <a:pos x="connsiteX2" y="connsiteY2"/>
              </a:cxn>
              <a:cxn ang="0">
                <a:pos x="connsiteX3" y="connsiteY3"/>
              </a:cxn>
            </a:cxnLst>
            <a:rect l="l" t="t" r="r" b="b"/>
            <a:pathLst>
              <a:path w="12192000" h="2184400">
                <a:moveTo>
                  <a:pt x="0" y="0"/>
                </a:moveTo>
                <a:lnTo>
                  <a:pt x="12192000" y="0"/>
                </a:lnTo>
                <a:lnTo>
                  <a:pt x="12192000" y="2184400"/>
                </a:lnTo>
                <a:lnTo>
                  <a:pt x="0" y="2184400"/>
                </a:lnTo>
                <a:close/>
              </a:path>
            </a:pathLst>
          </a:custGeom>
          <a:solidFill>
            <a:schemeClr val="bg1">
              <a:lumMod val="85000"/>
              <a:alpha val="10000"/>
            </a:schemeClr>
          </a:solidFill>
        </p:spPr>
        <p:txBody>
          <a:bodyPr wrap="square">
            <a:noAutofit/>
          </a:bodyPr>
          <a:lstStyle>
            <a:lvl1pPr algn="ctr">
              <a:buNone/>
              <a:defRPr sz="951" i="0">
                <a:solidFill>
                  <a:schemeClr val="bg1">
                    <a:lumMod val="75000"/>
                  </a:schemeClr>
                </a:solidFill>
              </a:defRPr>
            </a:lvl1pPr>
          </a:lstStyle>
          <a:p>
            <a:r>
              <a:rPr lang="en-US"/>
              <a:t>Image placeholder</a:t>
            </a:r>
          </a:p>
        </p:txBody>
      </p:sp>
    </p:spTree>
    <p:extLst>
      <p:ext uri="{BB962C8B-B14F-4D97-AF65-F5344CB8AC3E}">
        <p14:creationId xmlns:p14="http://schemas.microsoft.com/office/powerpoint/2010/main" val="98209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3A6D4BB-5C75-4F23-B16C-36A845F63FC1}"/>
              </a:ext>
            </a:extLst>
          </p:cNvPr>
          <p:cNvSpPr>
            <a:spLocks noGrp="1"/>
          </p:cNvSpPr>
          <p:nvPr>
            <p:ph type="pic" sz="quarter" idx="11" hasCustomPrompt="1"/>
          </p:nvPr>
        </p:nvSpPr>
        <p:spPr>
          <a:xfrm>
            <a:off x="2196481" y="3746910"/>
            <a:ext cx="1671606" cy="1478145"/>
          </a:xfrm>
          <a:custGeom>
            <a:avLst/>
            <a:gdLst>
              <a:gd name="connsiteX0" fmla="*/ 0 w 2461261"/>
              <a:gd name="connsiteY0" fmla="*/ 0 h 1656443"/>
              <a:gd name="connsiteX1" fmla="*/ 2461261 w 2461261"/>
              <a:gd name="connsiteY1" fmla="*/ 0 h 1656443"/>
              <a:gd name="connsiteX2" fmla="*/ 2461261 w 2461261"/>
              <a:gd name="connsiteY2" fmla="*/ 1656443 h 1656443"/>
              <a:gd name="connsiteX3" fmla="*/ 0 w 2461261"/>
              <a:gd name="connsiteY3" fmla="*/ 1656443 h 1656443"/>
            </a:gdLst>
            <a:ahLst/>
            <a:cxnLst>
              <a:cxn ang="0">
                <a:pos x="connsiteX0" y="connsiteY0"/>
              </a:cxn>
              <a:cxn ang="0">
                <a:pos x="connsiteX1" y="connsiteY1"/>
              </a:cxn>
              <a:cxn ang="0">
                <a:pos x="connsiteX2" y="connsiteY2"/>
              </a:cxn>
              <a:cxn ang="0">
                <a:pos x="connsiteX3" y="connsiteY3"/>
              </a:cxn>
            </a:cxnLst>
            <a:rect l="l" t="t" r="r" b="b"/>
            <a:pathLst>
              <a:path w="2461261" h="1656443">
                <a:moveTo>
                  <a:pt x="0" y="0"/>
                </a:moveTo>
                <a:lnTo>
                  <a:pt x="2461261" y="0"/>
                </a:lnTo>
                <a:lnTo>
                  <a:pt x="2461261" y="1656443"/>
                </a:lnTo>
                <a:lnTo>
                  <a:pt x="0" y="1656443"/>
                </a:lnTo>
                <a:close/>
              </a:path>
            </a:pathLst>
          </a:custGeom>
          <a:solidFill>
            <a:schemeClr val="bg1">
              <a:lumMod val="85000"/>
              <a:alpha val="10000"/>
            </a:schemeClr>
          </a:solidFill>
        </p:spPr>
        <p:txBody>
          <a:bodyPr wrap="square">
            <a:noAutofit/>
          </a:bodyPr>
          <a:lstStyle>
            <a:lvl1pPr algn="ctr">
              <a:buNone/>
              <a:defRPr sz="951" i="0">
                <a:solidFill>
                  <a:schemeClr val="bg1">
                    <a:lumMod val="75000"/>
                  </a:schemeClr>
                </a:solidFill>
              </a:defRPr>
            </a:lvl1pPr>
          </a:lstStyle>
          <a:p>
            <a:r>
              <a:rPr lang="en-US"/>
              <a:t>Image placeholder</a:t>
            </a:r>
          </a:p>
        </p:txBody>
      </p:sp>
      <p:sp>
        <p:nvSpPr>
          <p:cNvPr id="6" name="Picture Placeholder 5">
            <a:extLst>
              <a:ext uri="{FF2B5EF4-FFF2-40B4-BE49-F238E27FC236}">
                <a16:creationId xmlns:a16="http://schemas.microsoft.com/office/drawing/2014/main" id="{1B8FB870-B940-4278-8632-76AB64327A59}"/>
              </a:ext>
            </a:extLst>
          </p:cNvPr>
          <p:cNvSpPr>
            <a:spLocks noGrp="1"/>
          </p:cNvSpPr>
          <p:nvPr>
            <p:ph type="pic" sz="quarter" idx="12" hasCustomPrompt="1"/>
          </p:nvPr>
        </p:nvSpPr>
        <p:spPr>
          <a:xfrm>
            <a:off x="2196481" y="1971441"/>
            <a:ext cx="1671606" cy="1478145"/>
          </a:xfrm>
          <a:custGeom>
            <a:avLst/>
            <a:gdLst>
              <a:gd name="connsiteX0" fmla="*/ 0 w 2461261"/>
              <a:gd name="connsiteY0" fmla="*/ 0 h 1656443"/>
              <a:gd name="connsiteX1" fmla="*/ 2461261 w 2461261"/>
              <a:gd name="connsiteY1" fmla="*/ 0 h 1656443"/>
              <a:gd name="connsiteX2" fmla="*/ 2461261 w 2461261"/>
              <a:gd name="connsiteY2" fmla="*/ 1656443 h 1656443"/>
              <a:gd name="connsiteX3" fmla="*/ 0 w 2461261"/>
              <a:gd name="connsiteY3" fmla="*/ 1656443 h 1656443"/>
            </a:gdLst>
            <a:ahLst/>
            <a:cxnLst>
              <a:cxn ang="0">
                <a:pos x="connsiteX0" y="connsiteY0"/>
              </a:cxn>
              <a:cxn ang="0">
                <a:pos x="connsiteX1" y="connsiteY1"/>
              </a:cxn>
              <a:cxn ang="0">
                <a:pos x="connsiteX2" y="connsiteY2"/>
              </a:cxn>
              <a:cxn ang="0">
                <a:pos x="connsiteX3" y="connsiteY3"/>
              </a:cxn>
            </a:cxnLst>
            <a:rect l="l" t="t" r="r" b="b"/>
            <a:pathLst>
              <a:path w="2461261" h="1656443">
                <a:moveTo>
                  <a:pt x="0" y="0"/>
                </a:moveTo>
                <a:lnTo>
                  <a:pt x="2461261" y="0"/>
                </a:lnTo>
                <a:lnTo>
                  <a:pt x="2461261" y="1656443"/>
                </a:lnTo>
                <a:lnTo>
                  <a:pt x="0" y="1656443"/>
                </a:lnTo>
                <a:close/>
              </a:path>
            </a:pathLst>
          </a:custGeom>
          <a:solidFill>
            <a:schemeClr val="bg1">
              <a:lumMod val="85000"/>
              <a:alpha val="10000"/>
            </a:schemeClr>
          </a:solidFill>
        </p:spPr>
        <p:txBody>
          <a:bodyPr wrap="square">
            <a:noAutofit/>
          </a:bodyPr>
          <a:lstStyle>
            <a:lvl1pPr algn="ctr">
              <a:buNone/>
              <a:defRPr sz="951" i="0">
                <a:solidFill>
                  <a:schemeClr val="bg1">
                    <a:lumMod val="75000"/>
                  </a:schemeClr>
                </a:solidFill>
              </a:defRPr>
            </a:lvl1pPr>
          </a:lstStyle>
          <a:p>
            <a:r>
              <a:rPr lang="en-US"/>
              <a:t>Image placeholder</a:t>
            </a:r>
          </a:p>
        </p:txBody>
      </p:sp>
    </p:spTree>
    <p:extLst>
      <p:ext uri="{BB962C8B-B14F-4D97-AF65-F5344CB8AC3E}">
        <p14:creationId xmlns:p14="http://schemas.microsoft.com/office/powerpoint/2010/main" val="18059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EC46DF-C401-4CC4-8D71-E0F951022364}"/>
              </a:ext>
            </a:extLst>
          </p:cNvPr>
          <p:cNvSpPr>
            <a:spLocks noGrp="1"/>
          </p:cNvSpPr>
          <p:nvPr>
            <p:ph type="pic" sz="quarter" idx="12" hasCustomPrompt="1"/>
          </p:nvPr>
        </p:nvSpPr>
        <p:spPr>
          <a:xfrm>
            <a:off x="1007948" y="2386895"/>
            <a:ext cx="1558730" cy="2048024"/>
          </a:xfrm>
          <a:custGeom>
            <a:avLst/>
            <a:gdLst>
              <a:gd name="connsiteX0" fmla="*/ 1284622 w 2569244"/>
              <a:gd name="connsiteY0" fmla="*/ 0 h 2569244"/>
              <a:gd name="connsiteX1" fmla="*/ 2569244 w 2569244"/>
              <a:gd name="connsiteY1" fmla="*/ 1284622 h 2569244"/>
              <a:gd name="connsiteX2" fmla="*/ 1284622 w 2569244"/>
              <a:gd name="connsiteY2" fmla="*/ 2569244 h 2569244"/>
              <a:gd name="connsiteX3" fmla="*/ 0 w 2569244"/>
              <a:gd name="connsiteY3" fmla="*/ 1284622 h 2569244"/>
              <a:gd name="connsiteX4" fmla="*/ 1284622 w 2569244"/>
              <a:gd name="connsiteY4" fmla="*/ 0 h 2569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9244" h="2569244">
                <a:moveTo>
                  <a:pt x="1284622" y="0"/>
                </a:moveTo>
                <a:cubicBezTo>
                  <a:pt x="1994099" y="0"/>
                  <a:pt x="2569244" y="575145"/>
                  <a:pt x="2569244" y="1284622"/>
                </a:cubicBezTo>
                <a:cubicBezTo>
                  <a:pt x="2569244" y="1994099"/>
                  <a:pt x="1994099" y="2569244"/>
                  <a:pt x="1284622" y="2569244"/>
                </a:cubicBezTo>
                <a:cubicBezTo>
                  <a:pt x="575145" y="2569244"/>
                  <a:pt x="0" y="1994099"/>
                  <a:pt x="0" y="1284622"/>
                </a:cubicBezTo>
                <a:cubicBezTo>
                  <a:pt x="0" y="575145"/>
                  <a:pt x="575145" y="0"/>
                  <a:pt x="1284622" y="0"/>
                </a:cubicBezTo>
                <a:close/>
              </a:path>
            </a:pathLst>
          </a:custGeom>
          <a:solidFill>
            <a:schemeClr val="bg1">
              <a:lumMod val="95000"/>
              <a:alpha val="55000"/>
            </a:schemeClr>
          </a:solidFill>
          <a:ln w="38100">
            <a:noFill/>
          </a:ln>
          <a:effectLst>
            <a:outerShdw blurRad="965200" dist="355600" dir="2700000" sx="86000" sy="86000" algn="tl" rotWithShape="0">
              <a:prstClr val="black">
                <a:alpha val="16000"/>
              </a:prstClr>
            </a:outerShdw>
          </a:effectLst>
        </p:spPr>
        <p:txBody>
          <a:bodyPr wrap="square">
            <a:noAutofit/>
          </a:bodyPr>
          <a:lstStyle>
            <a:lvl1pPr>
              <a:defRPr lang="en-US" sz="815" dirty="0">
                <a:solidFill>
                  <a:schemeClr val="bg1">
                    <a:lumMod val="65000"/>
                  </a:schemeClr>
                </a:solidFill>
                <a:latin typeface="Arial" panose="020B0604020202020204" pitchFamily="34" charset="0"/>
                <a:ea typeface="Roboto" panose="02000000000000000000" pitchFamily="2" charset="0"/>
                <a:cs typeface="Arial" panose="020B0604020202020204" pitchFamily="34" charset="0"/>
              </a:defRPr>
            </a:lvl1pPr>
          </a:lstStyle>
          <a:p>
            <a:pPr marL="155273" marR="0" lvl="0" indent="-155273" defTabSz="621092" fontAlgn="auto">
              <a:spcAft>
                <a:spcPts val="0"/>
              </a:spcAft>
              <a:buClrTx/>
              <a:buSzTx/>
              <a:buNone/>
              <a:tabLst/>
            </a:pPr>
            <a:r>
              <a:rPr lang="en-US"/>
              <a:t>Image Placeholder</a:t>
            </a:r>
          </a:p>
          <a:p>
            <a:pPr marL="155273" marR="0" lvl="0" indent="-155273" defTabSz="621092" fontAlgn="auto">
              <a:spcAft>
                <a:spcPts val="0"/>
              </a:spcAft>
              <a:buClrTx/>
              <a:buSzTx/>
              <a:buNone/>
              <a:tabLst/>
            </a:pPr>
            <a:endParaRPr lang="en-US"/>
          </a:p>
        </p:txBody>
      </p:sp>
      <p:sp>
        <p:nvSpPr>
          <p:cNvPr id="8" name="Picture Placeholder 7">
            <a:extLst>
              <a:ext uri="{FF2B5EF4-FFF2-40B4-BE49-F238E27FC236}">
                <a16:creationId xmlns:a16="http://schemas.microsoft.com/office/drawing/2014/main" id="{E61FAD9D-34AE-4769-B41B-FE4BFCBF2F86}"/>
              </a:ext>
            </a:extLst>
          </p:cNvPr>
          <p:cNvSpPr>
            <a:spLocks noGrp="1"/>
          </p:cNvSpPr>
          <p:nvPr>
            <p:ph type="pic" sz="quarter" idx="13" hasCustomPrompt="1"/>
          </p:nvPr>
        </p:nvSpPr>
        <p:spPr>
          <a:xfrm>
            <a:off x="4850853" y="2718736"/>
            <a:ext cx="1053608" cy="1384341"/>
          </a:xfrm>
          <a:custGeom>
            <a:avLst/>
            <a:gdLst>
              <a:gd name="connsiteX0" fmla="*/ 775662 w 1551324"/>
              <a:gd name="connsiteY0" fmla="*/ 0 h 1551324"/>
              <a:gd name="connsiteX1" fmla="*/ 1551324 w 1551324"/>
              <a:gd name="connsiteY1" fmla="*/ 775662 h 1551324"/>
              <a:gd name="connsiteX2" fmla="*/ 775662 w 1551324"/>
              <a:gd name="connsiteY2" fmla="*/ 1551324 h 1551324"/>
              <a:gd name="connsiteX3" fmla="*/ 0 w 1551324"/>
              <a:gd name="connsiteY3" fmla="*/ 775662 h 1551324"/>
              <a:gd name="connsiteX4" fmla="*/ 775662 w 1551324"/>
              <a:gd name="connsiteY4" fmla="*/ 0 h 155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1324" h="1551324">
                <a:moveTo>
                  <a:pt x="775662" y="0"/>
                </a:moveTo>
                <a:cubicBezTo>
                  <a:pt x="1204048" y="0"/>
                  <a:pt x="1551324" y="347276"/>
                  <a:pt x="1551324" y="775662"/>
                </a:cubicBezTo>
                <a:cubicBezTo>
                  <a:pt x="1551324" y="1204048"/>
                  <a:pt x="1204048" y="1551324"/>
                  <a:pt x="775662" y="1551324"/>
                </a:cubicBezTo>
                <a:cubicBezTo>
                  <a:pt x="347276" y="1551324"/>
                  <a:pt x="0" y="1204048"/>
                  <a:pt x="0" y="775662"/>
                </a:cubicBezTo>
                <a:cubicBezTo>
                  <a:pt x="0" y="347276"/>
                  <a:pt x="347276" y="0"/>
                  <a:pt x="775662" y="0"/>
                </a:cubicBezTo>
                <a:close/>
              </a:path>
            </a:pathLst>
          </a:custGeom>
          <a:solidFill>
            <a:schemeClr val="bg1">
              <a:lumMod val="95000"/>
              <a:alpha val="55000"/>
            </a:schemeClr>
          </a:solidFill>
          <a:ln w="38100">
            <a:noFill/>
          </a:ln>
          <a:effectLst>
            <a:outerShdw blurRad="965200" dist="355600" dir="2700000" sx="86000" sy="86000" algn="tl" rotWithShape="0">
              <a:prstClr val="black">
                <a:alpha val="16000"/>
              </a:prstClr>
            </a:outerShdw>
          </a:effectLst>
        </p:spPr>
        <p:txBody>
          <a:bodyPr wrap="square">
            <a:noAutofit/>
          </a:bodyPr>
          <a:lstStyle>
            <a:lvl1pPr>
              <a:defRPr lang="en-US" sz="815" dirty="0">
                <a:solidFill>
                  <a:schemeClr val="bg1">
                    <a:lumMod val="65000"/>
                  </a:schemeClr>
                </a:solidFill>
                <a:latin typeface="Arial" panose="020B0604020202020204" pitchFamily="34" charset="0"/>
                <a:ea typeface="Roboto" panose="02000000000000000000" pitchFamily="2" charset="0"/>
                <a:cs typeface="Arial" panose="020B0604020202020204" pitchFamily="34" charset="0"/>
              </a:defRPr>
            </a:lvl1pPr>
          </a:lstStyle>
          <a:p>
            <a:pPr marL="155273" marR="0" lvl="0" indent="-155273" defTabSz="621092" fontAlgn="auto">
              <a:spcAft>
                <a:spcPts val="0"/>
              </a:spcAft>
              <a:buClrTx/>
              <a:buSzTx/>
              <a:buNone/>
              <a:tabLst/>
            </a:pPr>
            <a:r>
              <a:rPr lang="en-US"/>
              <a:t>Image Placeholder</a:t>
            </a:r>
          </a:p>
          <a:p>
            <a:pPr marL="155273" marR="0" lvl="0" indent="-155273" defTabSz="621092" fontAlgn="auto">
              <a:spcAft>
                <a:spcPts val="0"/>
              </a:spcAft>
              <a:buClrTx/>
              <a:buSzTx/>
              <a:buNone/>
              <a:tabLst/>
            </a:pPr>
            <a:endParaRPr lang="en-US"/>
          </a:p>
        </p:txBody>
      </p:sp>
    </p:spTree>
    <p:extLst>
      <p:ext uri="{BB962C8B-B14F-4D97-AF65-F5344CB8AC3E}">
        <p14:creationId xmlns:p14="http://schemas.microsoft.com/office/powerpoint/2010/main" val="151489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style.rotation</p:attrName>
                                        </p:attrNameLst>
                                      </p:cBhvr>
                                      <p:tavLst>
                                        <p:tav tm="0">
                                          <p:val>
                                            <p:fltVal val="360"/>
                                          </p:val>
                                        </p:tav>
                                        <p:tav tm="100000">
                                          <p:val>
                                            <p:fltVal val="0"/>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2BE4E3F-6E9D-4D06-A057-62045E607020}"/>
              </a:ext>
            </a:extLst>
          </p:cNvPr>
          <p:cNvSpPr>
            <a:spLocks noGrp="1"/>
          </p:cNvSpPr>
          <p:nvPr>
            <p:ph type="pic" sz="quarter" idx="15" hasCustomPrompt="1"/>
          </p:nvPr>
        </p:nvSpPr>
        <p:spPr>
          <a:xfrm>
            <a:off x="0" y="0"/>
            <a:ext cx="8280400" cy="5352147"/>
          </a:xfrm>
          <a:custGeom>
            <a:avLst/>
            <a:gdLst>
              <a:gd name="connsiteX0" fmla="*/ 0 w 12192000"/>
              <a:gd name="connsiteY0" fmla="*/ 0 h 5997736"/>
              <a:gd name="connsiteX1" fmla="*/ 12192000 w 12192000"/>
              <a:gd name="connsiteY1" fmla="*/ 0 h 5997736"/>
              <a:gd name="connsiteX2" fmla="*/ 12192000 w 12192000"/>
              <a:gd name="connsiteY2" fmla="*/ 236811 h 5997736"/>
              <a:gd name="connsiteX3" fmla="*/ 11989438 w 12192000"/>
              <a:gd name="connsiteY3" fmla="*/ 265155 h 5997736"/>
              <a:gd name="connsiteX4" fmla="*/ 20982 w 12192000"/>
              <a:gd name="connsiteY4" fmla="*/ 5978204 h 5997736"/>
              <a:gd name="connsiteX5" fmla="*/ 0 w 12192000"/>
              <a:gd name="connsiteY5" fmla="*/ 5997736 h 599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997736">
                <a:moveTo>
                  <a:pt x="0" y="0"/>
                </a:moveTo>
                <a:lnTo>
                  <a:pt x="12192000" y="0"/>
                </a:lnTo>
                <a:lnTo>
                  <a:pt x="12192000" y="236811"/>
                </a:lnTo>
                <a:lnTo>
                  <a:pt x="11989438" y="265155"/>
                </a:lnTo>
                <a:cubicBezTo>
                  <a:pt x="7418640" y="963558"/>
                  <a:pt x="3290347" y="3006716"/>
                  <a:pt x="20982" y="5978204"/>
                </a:cubicBezTo>
                <a:lnTo>
                  <a:pt x="0" y="5997736"/>
                </a:lnTo>
                <a:close/>
              </a:path>
            </a:pathLst>
          </a:custGeom>
          <a:solidFill>
            <a:schemeClr val="bg1">
              <a:lumMod val="75000"/>
              <a:alpha val="10000"/>
            </a:schemeClr>
          </a:solidFill>
        </p:spPr>
        <p:txBody>
          <a:bodyPr wrap="square">
            <a:noAutofit/>
          </a:bodyPr>
          <a:lstStyle>
            <a:lvl1pPr marL="0" indent="0">
              <a:buNone/>
              <a:defRPr sz="815">
                <a:solidFill>
                  <a:schemeClr val="bg1">
                    <a:lumMod val="75000"/>
                  </a:schemeClr>
                </a:solidFill>
              </a:defRPr>
            </a:lvl1pPr>
          </a:lstStyle>
          <a:p>
            <a:r>
              <a:rPr lang="en-US"/>
              <a:t>Image placeholder</a:t>
            </a:r>
          </a:p>
        </p:txBody>
      </p:sp>
    </p:spTree>
    <p:extLst>
      <p:ext uri="{BB962C8B-B14F-4D97-AF65-F5344CB8AC3E}">
        <p14:creationId xmlns:p14="http://schemas.microsoft.com/office/powerpoint/2010/main" val="52088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Blu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FBA752-FC68-E647-81EB-746DDC1EE942}"/>
              </a:ext>
            </a:extLst>
          </p:cNvPr>
          <p:cNvCxnSpPr>
            <a:cxnSpLocks/>
          </p:cNvCxnSpPr>
          <p:nvPr/>
        </p:nvCxnSpPr>
        <p:spPr>
          <a:xfrm>
            <a:off x="452834" y="3867382"/>
            <a:ext cx="32345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56733" y="1852943"/>
            <a:ext cx="7153849" cy="1848957"/>
          </a:xfrm>
        </p:spPr>
        <p:txBody>
          <a:bodyPr anchor="b"/>
          <a:lstStyle>
            <a:lvl1pPr algn="l">
              <a:defRPr sz="4075" b="1">
                <a:solidFill>
                  <a:schemeClr val="bg1"/>
                </a:solidFill>
              </a:defRPr>
            </a:lvl1pPr>
          </a:lstStyle>
          <a:p>
            <a:r>
              <a:rPr lang="en-GB"/>
              <a:t>Click to edit Master title style</a:t>
            </a:r>
            <a:endParaRPr lang="en-US"/>
          </a:p>
        </p:txBody>
      </p:sp>
      <p:sp>
        <p:nvSpPr>
          <p:cNvPr id="3" name="Subtitle 2"/>
          <p:cNvSpPr>
            <a:spLocks noGrp="1"/>
          </p:cNvSpPr>
          <p:nvPr>
            <p:ph type="subTitle" idx="1"/>
          </p:nvPr>
        </p:nvSpPr>
        <p:spPr>
          <a:xfrm>
            <a:off x="356733" y="4081555"/>
            <a:ext cx="5193723" cy="1035289"/>
          </a:xfrm>
        </p:spPr>
        <p:txBody>
          <a:bodyPr/>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GB"/>
              <a:t>Click to edit Master subtitle style</a:t>
            </a:r>
            <a:endParaRPr lang="en-US"/>
          </a:p>
        </p:txBody>
      </p:sp>
      <p:pic>
        <p:nvPicPr>
          <p:cNvPr id="6" name="Graphic 5">
            <a:extLst>
              <a:ext uri="{FF2B5EF4-FFF2-40B4-BE49-F238E27FC236}">
                <a16:creationId xmlns:a16="http://schemas.microsoft.com/office/drawing/2014/main" id="{22A2503A-D13F-2E4F-8941-684A2AD9BF4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31097" y="519661"/>
            <a:ext cx="1459766" cy="368845"/>
          </a:xfrm>
          <a:prstGeom prst="rect">
            <a:avLst/>
          </a:prstGeom>
        </p:spPr>
      </p:pic>
      <p:pic>
        <p:nvPicPr>
          <p:cNvPr id="8" name="Graphic 7">
            <a:extLst>
              <a:ext uri="{FF2B5EF4-FFF2-40B4-BE49-F238E27FC236}">
                <a16:creationId xmlns:a16="http://schemas.microsoft.com/office/drawing/2014/main" id="{131388ED-DE03-44DA-E5D4-EA4D03B408A9}"/>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6274965" y="5402737"/>
            <a:ext cx="1822244" cy="495060"/>
          </a:xfrm>
          <a:prstGeom prst="rect">
            <a:avLst/>
          </a:prstGeom>
        </p:spPr>
      </p:pic>
    </p:spTree>
    <p:extLst>
      <p:ext uri="{BB962C8B-B14F-4D97-AF65-F5344CB8AC3E}">
        <p14:creationId xmlns:p14="http://schemas.microsoft.com/office/powerpoint/2010/main" val="1464439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Vertical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6A6B55-457D-430E-97D1-D8114D12C3ED}"/>
              </a:ext>
            </a:extLst>
          </p:cNvPr>
          <p:cNvSpPr>
            <a:spLocks noGrp="1"/>
          </p:cNvSpPr>
          <p:nvPr>
            <p:ph type="pic" sz="quarter" idx="10"/>
          </p:nvPr>
        </p:nvSpPr>
        <p:spPr>
          <a:xfrm>
            <a:off x="664157" y="364605"/>
            <a:ext cx="2816199" cy="5755208"/>
          </a:xfrm>
          <a:prstGeom prst="rect">
            <a:avLst/>
          </a:prstGeom>
        </p:spPr>
        <p:txBody>
          <a:bodyPr/>
          <a:lstStyle>
            <a:lvl1pPr marL="0" indent="0">
              <a:buNone/>
              <a:defRPr sz="1087"/>
            </a:lvl1pPr>
          </a:lstStyle>
          <a:p>
            <a:endParaRPr lang="en-ID"/>
          </a:p>
        </p:txBody>
      </p:sp>
    </p:spTree>
    <p:extLst>
      <p:ext uri="{BB962C8B-B14F-4D97-AF65-F5344CB8AC3E}">
        <p14:creationId xmlns:p14="http://schemas.microsoft.com/office/powerpoint/2010/main" val="355827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1" nodeType="with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9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AD02C60-43D2-4DE0-977C-1B1DA5841693}"/>
              </a:ext>
            </a:extLst>
          </p:cNvPr>
          <p:cNvSpPr>
            <a:spLocks noGrp="1"/>
          </p:cNvSpPr>
          <p:nvPr>
            <p:ph type="pic" sz="quarter" idx="10"/>
          </p:nvPr>
        </p:nvSpPr>
        <p:spPr>
          <a:xfrm>
            <a:off x="5940755" y="552484"/>
            <a:ext cx="980064" cy="3527392"/>
          </a:xfrm>
          <a:custGeom>
            <a:avLst/>
            <a:gdLst>
              <a:gd name="connsiteX0" fmla="*/ 0 w 1466850"/>
              <a:gd name="connsiteY0" fmla="*/ 0 h 3952875"/>
              <a:gd name="connsiteX1" fmla="*/ 1466850 w 1466850"/>
              <a:gd name="connsiteY1" fmla="*/ 0 h 3952875"/>
              <a:gd name="connsiteX2" fmla="*/ 1466850 w 1466850"/>
              <a:gd name="connsiteY2" fmla="*/ 3952875 h 3952875"/>
              <a:gd name="connsiteX3" fmla="*/ 0 w 1466850"/>
              <a:gd name="connsiteY3" fmla="*/ 3952875 h 3952875"/>
            </a:gdLst>
            <a:ahLst/>
            <a:cxnLst>
              <a:cxn ang="0">
                <a:pos x="connsiteX0" y="connsiteY0"/>
              </a:cxn>
              <a:cxn ang="0">
                <a:pos x="connsiteX1" y="connsiteY1"/>
              </a:cxn>
              <a:cxn ang="0">
                <a:pos x="connsiteX2" y="connsiteY2"/>
              </a:cxn>
              <a:cxn ang="0">
                <a:pos x="connsiteX3" y="connsiteY3"/>
              </a:cxn>
            </a:cxnLst>
            <a:rect l="l" t="t" r="r" b="b"/>
            <a:pathLst>
              <a:path w="1466850" h="3952875">
                <a:moveTo>
                  <a:pt x="0" y="0"/>
                </a:moveTo>
                <a:lnTo>
                  <a:pt x="1466850" y="0"/>
                </a:lnTo>
                <a:lnTo>
                  <a:pt x="1466850" y="3952875"/>
                </a:lnTo>
                <a:lnTo>
                  <a:pt x="0" y="3952875"/>
                </a:lnTo>
                <a:close/>
              </a:path>
            </a:pathLst>
          </a:custGeom>
          <a:solidFill>
            <a:schemeClr val="bg1">
              <a:lumMod val="75000"/>
              <a:alpha val="10000"/>
            </a:schemeClr>
          </a:solidFill>
        </p:spPr>
        <p:txBody>
          <a:bodyPr wrap="square" anchor="ctr">
            <a:noAutofit/>
          </a:bodyPr>
          <a:lstStyle>
            <a:lvl1pPr>
              <a:defRPr lang="en-ID" sz="815">
                <a:solidFill>
                  <a:schemeClr val="bg1">
                    <a:lumMod val="75000"/>
                  </a:schemeClr>
                </a:solidFill>
              </a:defRPr>
            </a:lvl1pPr>
          </a:lstStyle>
          <a:p>
            <a:pPr marL="0" lvl="0" indent="0" algn="ctr">
              <a:buNone/>
            </a:pPr>
            <a:endParaRPr lang="en-ID"/>
          </a:p>
        </p:txBody>
      </p:sp>
    </p:spTree>
    <p:extLst>
      <p:ext uri="{BB962C8B-B14F-4D97-AF65-F5344CB8AC3E}">
        <p14:creationId xmlns:p14="http://schemas.microsoft.com/office/powerpoint/2010/main" val="7391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accel="10000" decel="90000" fill="hold" grpId="1" nodeType="withEffect">
                                  <p:stCondLst>
                                    <p:cond delay="500"/>
                                  </p:stCondLst>
                                  <p:childTnLst>
                                    <p:animMotion origin="layout" path="M 4.58333E-6 -2.59259E-6 L 0.0914 -2.59259E-6 " pathEditMode="relative" rAng="0" ptsTypes="AA">
                                      <p:cBhvr>
                                        <p:cTn id="9" dur="1500" spd="-100000" fill="hold"/>
                                        <p:tgtEl>
                                          <p:spTgt spid="5"/>
                                        </p:tgtEl>
                                        <p:attrNameLst>
                                          <p:attrName>ppt_x</p:attrName>
                                          <p:attrName>ppt_y</p:attrName>
                                        </p:attrNameLst>
                                      </p:cBhvr>
                                      <p:rCtr x="45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4EED9E1D-7334-4499-A438-A5B8E9B4B337}"/>
              </a:ext>
            </a:extLst>
          </p:cNvPr>
          <p:cNvSpPr>
            <a:spLocks noGrp="1"/>
          </p:cNvSpPr>
          <p:nvPr>
            <p:ph type="pic" sz="quarter" idx="11" hasCustomPrompt="1"/>
          </p:nvPr>
        </p:nvSpPr>
        <p:spPr>
          <a:xfrm>
            <a:off x="1081191" y="2337878"/>
            <a:ext cx="1434882" cy="1625430"/>
          </a:xfrm>
          <a:custGeom>
            <a:avLst/>
            <a:gdLst>
              <a:gd name="connsiteX0" fmla="*/ 0 w 2112709"/>
              <a:gd name="connsiteY0" fmla="*/ 0 h 1821493"/>
              <a:gd name="connsiteX1" fmla="*/ 2112709 w 2112709"/>
              <a:gd name="connsiteY1" fmla="*/ 0 h 1821493"/>
              <a:gd name="connsiteX2" fmla="*/ 2112709 w 2112709"/>
              <a:gd name="connsiteY2" fmla="*/ 1821493 h 1821493"/>
              <a:gd name="connsiteX3" fmla="*/ 0 w 2112709"/>
              <a:gd name="connsiteY3" fmla="*/ 1821493 h 1821493"/>
            </a:gdLst>
            <a:ahLst/>
            <a:cxnLst>
              <a:cxn ang="0">
                <a:pos x="connsiteX0" y="connsiteY0"/>
              </a:cxn>
              <a:cxn ang="0">
                <a:pos x="connsiteX1" y="connsiteY1"/>
              </a:cxn>
              <a:cxn ang="0">
                <a:pos x="connsiteX2" y="connsiteY2"/>
              </a:cxn>
              <a:cxn ang="0">
                <a:pos x="connsiteX3" y="connsiteY3"/>
              </a:cxn>
            </a:cxnLst>
            <a:rect l="l" t="t" r="r" b="b"/>
            <a:pathLst>
              <a:path w="2112709" h="1821493">
                <a:moveTo>
                  <a:pt x="0" y="0"/>
                </a:moveTo>
                <a:lnTo>
                  <a:pt x="2112709" y="0"/>
                </a:lnTo>
                <a:lnTo>
                  <a:pt x="2112709" y="1821493"/>
                </a:lnTo>
                <a:lnTo>
                  <a:pt x="0" y="1821493"/>
                </a:lnTo>
                <a:close/>
              </a:path>
            </a:pathLst>
          </a:custGeom>
          <a:solidFill>
            <a:schemeClr val="bg1">
              <a:lumMod val="95000"/>
              <a:alpha val="50000"/>
            </a:schemeClr>
          </a:solidFill>
        </p:spPr>
        <p:txBody>
          <a:bodyPr wrap="square">
            <a:noAutofit/>
          </a:bodyPr>
          <a:lstStyle>
            <a:lvl1pPr marL="0" marR="0" indent="0" algn="l" defTabSz="621060" rtl="0" eaLnBrk="1" fontAlgn="auto" latinLnBrk="0" hangingPunct="1">
              <a:lnSpc>
                <a:spcPct val="90000"/>
              </a:lnSpc>
              <a:spcBef>
                <a:spcPts val="679"/>
              </a:spcBef>
              <a:spcAft>
                <a:spcPts val="0"/>
              </a:spcAft>
              <a:buClrTx/>
              <a:buSzTx/>
              <a:buFont typeface="Arial" panose="020B0604020202020204" pitchFamily="34" charset="0"/>
              <a:buNone/>
              <a:tabLst/>
              <a:defRPr lang="en-US" sz="1358" dirty="0">
                <a:solidFill>
                  <a:schemeClr val="bg1">
                    <a:lumMod val="75000"/>
                  </a:schemeClr>
                </a:solidFill>
              </a:defRPr>
            </a:lvl1pPr>
          </a:lstStyle>
          <a:p>
            <a:pPr marL="0" marR="0" lvl="0" indent="0" algn="ctr" defTabSz="620090" fontAlgn="auto">
              <a:spcBef>
                <a:spcPts val="679"/>
              </a:spcBef>
              <a:spcAft>
                <a:spcPts val="0"/>
              </a:spcAft>
              <a:buClrTx/>
              <a:buSzTx/>
              <a:buNone/>
              <a:tabLst/>
            </a:pPr>
            <a:r>
              <a:rPr lang="en-US"/>
              <a:t>Image Placeholder</a:t>
            </a:r>
          </a:p>
          <a:p>
            <a:pPr marL="0" marR="0" lvl="0" indent="0" algn="ctr" defTabSz="620090" fontAlgn="auto">
              <a:spcBef>
                <a:spcPts val="679"/>
              </a:spcBef>
              <a:spcAft>
                <a:spcPts val="0"/>
              </a:spcAft>
              <a:buClrTx/>
              <a:buSzTx/>
              <a:buNone/>
              <a:tabLst/>
            </a:pPr>
            <a:endParaRPr lang="en-US"/>
          </a:p>
        </p:txBody>
      </p:sp>
      <p:sp>
        <p:nvSpPr>
          <p:cNvPr id="4" name="Picture Placeholder 11">
            <a:extLst>
              <a:ext uri="{FF2B5EF4-FFF2-40B4-BE49-F238E27FC236}">
                <a16:creationId xmlns:a16="http://schemas.microsoft.com/office/drawing/2014/main" id="{5F98104F-EAAC-4BF4-A2C0-252C3810CE2B}"/>
              </a:ext>
            </a:extLst>
          </p:cNvPr>
          <p:cNvSpPr>
            <a:spLocks noGrp="1"/>
          </p:cNvSpPr>
          <p:nvPr>
            <p:ph type="pic" sz="quarter" idx="12" hasCustomPrompt="1"/>
          </p:nvPr>
        </p:nvSpPr>
        <p:spPr>
          <a:xfrm>
            <a:off x="5764327" y="2337877"/>
            <a:ext cx="1434882" cy="1625430"/>
          </a:xfrm>
          <a:custGeom>
            <a:avLst/>
            <a:gdLst>
              <a:gd name="connsiteX0" fmla="*/ 0 w 2112709"/>
              <a:gd name="connsiteY0" fmla="*/ 0 h 1821493"/>
              <a:gd name="connsiteX1" fmla="*/ 2112709 w 2112709"/>
              <a:gd name="connsiteY1" fmla="*/ 0 h 1821493"/>
              <a:gd name="connsiteX2" fmla="*/ 2112709 w 2112709"/>
              <a:gd name="connsiteY2" fmla="*/ 1821493 h 1821493"/>
              <a:gd name="connsiteX3" fmla="*/ 0 w 2112709"/>
              <a:gd name="connsiteY3" fmla="*/ 1821493 h 1821493"/>
            </a:gdLst>
            <a:ahLst/>
            <a:cxnLst>
              <a:cxn ang="0">
                <a:pos x="connsiteX0" y="connsiteY0"/>
              </a:cxn>
              <a:cxn ang="0">
                <a:pos x="connsiteX1" y="connsiteY1"/>
              </a:cxn>
              <a:cxn ang="0">
                <a:pos x="connsiteX2" y="connsiteY2"/>
              </a:cxn>
              <a:cxn ang="0">
                <a:pos x="connsiteX3" y="connsiteY3"/>
              </a:cxn>
            </a:cxnLst>
            <a:rect l="l" t="t" r="r" b="b"/>
            <a:pathLst>
              <a:path w="2112709" h="1821493">
                <a:moveTo>
                  <a:pt x="0" y="0"/>
                </a:moveTo>
                <a:lnTo>
                  <a:pt x="2112709" y="0"/>
                </a:lnTo>
                <a:lnTo>
                  <a:pt x="2112709" y="1821493"/>
                </a:lnTo>
                <a:lnTo>
                  <a:pt x="0" y="1821493"/>
                </a:lnTo>
                <a:close/>
              </a:path>
            </a:pathLst>
          </a:custGeom>
          <a:solidFill>
            <a:schemeClr val="bg1">
              <a:lumMod val="95000"/>
              <a:alpha val="50000"/>
            </a:schemeClr>
          </a:solidFill>
        </p:spPr>
        <p:txBody>
          <a:bodyPr wrap="square">
            <a:noAutofit/>
          </a:bodyPr>
          <a:lstStyle>
            <a:lvl1pPr marL="0" marR="0" indent="0" algn="l" defTabSz="621060" rtl="0" eaLnBrk="1" fontAlgn="auto" latinLnBrk="0" hangingPunct="1">
              <a:lnSpc>
                <a:spcPct val="90000"/>
              </a:lnSpc>
              <a:spcBef>
                <a:spcPts val="679"/>
              </a:spcBef>
              <a:spcAft>
                <a:spcPts val="0"/>
              </a:spcAft>
              <a:buClrTx/>
              <a:buSzTx/>
              <a:buFont typeface="Arial" panose="020B0604020202020204" pitchFamily="34" charset="0"/>
              <a:buNone/>
              <a:tabLst/>
              <a:defRPr lang="en-US" sz="1358" dirty="0">
                <a:solidFill>
                  <a:schemeClr val="bg1">
                    <a:lumMod val="75000"/>
                  </a:schemeClr>
                </a:solidFill>
              </a:defRPr>
            </a:lvl1pPr>
          </a:lstStyle>
          <a:p>
            <a:pPr marL="0" marR="0" lvl="0" indent="0" algn="ctr" defTabSz="620090" fontAlgn="auto">
              <a:spcBef>
                <a:spcPts val="679"/>
              </a:spcBef>
              <a:spcAft>
                <a:spcPts val="0"/>
              </a:spcAft>
              <a:buClrTx/>
              <a:buSzTx/>
              <a:buNone/>
              <a:tabLst/>
            </a:pPr>
            <a:r>
              <a:rPr lang="en-US"/>
              <a:t>Image Placeholder</a:t>
            </a:r>
          </a:p>
          <a:p>
            <a:pPr marL="0" marR="0" lvl="0" indent="0" algn="ctr" defTabSz="620090" fontAlgn="auto">
              <a:spcBef>
                <a:spcPts val="679"/>
              </a:spcBef>
              <a:spcAft>
                <a:spcPts val="0"/>
              </a:spcAft>
              <a:buClrTx/>
              <a:buSzTx/>
              <a:buNone/>
              <a:tabLst/>
            </a:pPr>
            <a:endParaRPr lang="en-US"/>
          </a:p>
        </p:txBody>
      </p:sp>
      <p:sp>
        <p:nvSpPr>
          <p:cNvPr id="5" name="Picture Placeholder 4">
            <a:extLst>
              <a:ext uri="{FF2B5EF4-FFF2-40B4-BE49-F238E27FC236}">
                <a16:creationId xmlns:a16="http://schemas.microsoft.com/office/drawing/2014/main" id="{63E44931-56AB-4638-87ED-1D3039390AB3}"/>
              </a:ext>
            </a:extLst>
          </p:cNvPr>
          <p:cNvSpPr>
            <a:spLocks noGrp="1"/>
          </p:cNvSpPr>
          <p:nvPr>
            <p:ph type="pic" sz="quarter" idx="10" hasCustomPrompt="1"/>
          </p:nvPr>
        </p:nvSpPr>
        <p:spPr>
          <a:xfrm>
            <a:off x="2334233" y="1683918"/>
            <a:ext cx="3612130" cy="2279390"/>
          </a:xfrm>
          <a:prstGeom prst="roundRect">
            <a:avLst>
              <a:gd name="adj" fmla="val 0"/>
            </a:avLst>
          </a:prstGeom>
          <a:solidFill>
            <a:schemeClr val="bg1">
              <a:lumMod val="95000"/>
              <a:alpha val="50000"/>
            </a:schemeClr>
          </a:solidFill>
        </p:spPr>
        <p:txBody>
          <a:bodyPr wrap="square">
            <a:noAutofit/>
          </a:bodyPr>
          <a:lstStyle>
            <a:lvl1pPr marL="0" marR="0" indent="0" algn="l" defTabSz="621060" rtl="0" eaLnBrk="1" fontAlgn="auto" latinLnBrk="0" hangingPunct="1">
              <a:lnSpc>
                <a:spcPct val="90000"/>
              </a:lnSpc>
              <a:spcBef>
                <a:spcPts val="679"/>
              </a:spcBef>
              <a:spcAft>
                <a:spcPts val="0"/>
              </a:spcAft>
              <a:buClrTx/>
              <a:buSzTx/>
              <a:buFont typeface="Arial" panose="020B0604020202020204" pitchFamily="34" charset="0"/>
              <a:buNone/>
              <a:tabLst/>
              <a:defRPr lang="en-US" sz="1358" dirty="0">
                <a:solidFill>
                  <a:schemeClr val="bg1">
                    <a:lumMod val="75000"/>
                  </a:schemeClr>
                </a:solidFill>
              </a:defRPr>
            </a:lvl1pPr>
          </a:lstStyle>
          <a:p>
            <a:pPr marL="0" marR="0" lvl="0" indent="0" algn="ctr" defTabSz="620090" fontAlgn="auto">
              <a:spcBef>
                <a:spcPts val="679"/>
              </a:spcBef>
              <a:spcAft>
                <a:spcPts val="0"/>
              </a:spcAft>
              <a:buClrTx/>
              <a:buSzTx/>
              <a:buNone/>
              <a:tabLst/>
            </a:pPr>
            <a:r>
              <a:rPr lang="en-US"/>
              <a:t>Image Placeholder</a:t>
            </a:r>
          </a:p>
          <a:p>
            <a:pPr marL="0" marR="0" lvl="0" indent="0" algn="ctr" defTabSz="620090" fontAlgn="auto">
              <a:spcBef>
                <a:spcPts val="679"/>
              </a:spcBef>
              <a:spcAft>
                <a:spcPts val="0"/>
              </a:spcAft>
              <a:buClrTx/>
              <a:buSzTx/>
              <a:buNone/>
              <a:tabLst/>
            </a:pPr>
            <a:endParaRPr lang="en-US"/>
          </a:p>
        </p:txBody>
      </p:sp>
    </p:spTree>
    <p:extLst>
      <p:ext uri="{BB962C8B-B14F-4D97-AF65-F5344CB8AC3E}">
        <p14:creationId xmlns:p14="http://schemas.microsoft.com/office/powerpoint/2010/main" val="349699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150" fill="hold"/>
                                        <p:tgtEl>
                                          <p:spTgt spid="5"/>
                                        </p:tgtEl>
                                        <p:attrNameLst>
                                          <p:attrName>ppt_x</p:attrName>
                                        </p:attrNameLst>
                                      </p:cBhvr>
                                      <p:tavLst>
                                        <p:tav tm="0">
                                          <p:val>
                                            <p:strVal val="#ppt_x"/>
                                          </p:val>
                                        </p:tav>
                                        <p:tav tm="100000">
                                          <p:val>
                                            <p:strVal val="#ppt_x"/>
                                          </p:val>
                                        </p:tav>
                                      </p:tavLst>
                                    </p:anim>
                                    <p:anim calcmode="lin" valueType="num">
                                      <p:cBhvr additive="base">
                                        <p:cTn id="8" dur="11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150" fill="hold"/>
                                        <p:tgtEl>
                                          <p:spTgt spid="3"/>
                                        </p:tgtEl>
                                        <p:attrNameLst>
                                          <p:attrName>ppt_x</p:attrName>
                                        </p:attrNameLst>
                                      </p:cBhvr>
                                      <p:tavLst>
                                        <p:tav tm="0">
                                          <p:val>
                                            <p:strVal val="#ppt_x"/>
                                          </p:val>
                                        </p:tav>
                                        <p:tav tm="100000">
                                          <p:val>
                                            <p:strVal val="#ppt_x"/>
                                          </p:val>
                                        </p:tav>
                                      </p:tavLst>
                                    </p:anim>
                                    <p:anim calcmode="lin" valueType="num">
                                      <p:cBhvr additive="base">
                                        <p:cTn id="12" dur="115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150" fill="hold"/>
                                        <p:tgtEl>
                                          <p:spTgt spid="4"/>
                                        </p:tgtEl>
                                        <p:attrNameLst>
                                          <p:attrName>ppt_x</p:attrName>
                                        </p:attrNameLst>
                                      </p:cBhvr>
                                      <p:tavLst>
                                        <p:tav tm="0">
                                          <p:val>
                                            <p:strVal val="#ppt_x"/>
                                          </p:val>
                                        </p:tav>
                                        <p:tav tm="100000">
                                          <p:val>
                                            <p:strVal val="#ppt_x"/>
                                          </p:val>
                                        </p:tav>
                                      </p:tavLst>
                                    </p:anim>
                                    <p:anim calcmode="lin" valueType="num">
                                      <p:cBhvr additive="base">
                                        <p:cTn id="16" dur="11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0828BD4-9B0C-4387-9207-50DE3AF826D9}"/>
              </a:ext>
            </a:extLst>
          </p:cNvPr>
          <p:cNvSpPr>
            <a:spLocks noGrp="1"/>
          </p:cNvSpPr>
          <p:nvPr>
            <p:ph type="pic" sz="quarter" idx="10" hasCustomPrompt="1"/>
          </p:nvPr>
        </p:nvSpPr>
        <p:spPr>
          <a:xfrm>
            <a:off x="0" y="0"/>
            <a:ext cx="3376851" cy="6119813"/>
          </a:xfrm>
          <a:prstGeom prst="rect">
            <a:avLst/>
          </a:prstGeom>
          <a:solidFill>
            <a:schemeClr val="bg1">
              <a:lumMod val="85000"/>
              <a:alpha val="30000"/>
            </a:schemeClr>
          </a:solidFill>
        </p:spPr>
        <p:txBody>
          <a:bodyPr wrap="square" anchor="ctr">
            <a:noAutofit/>
          </a:bodyPr>
          <a:lstStyle>
            <a:lvl1pPr marL="0" indent="0" algn="ctr">
              <a:buNone/>
              <a:defRPr sz="951" b="1">
                <a:solidFill>
                  <a:schemeClr val="bg1">
                    <a:lumMod val="85000"/>
                  </a:schemeClr>
                </a:solidFill>
              </a:defRPr>
            </a:lvl1pPr>
          </a:lstStyle>
          <a:p>
            <a:r>
              <a:rPr lang="id-ID"/>
              <a:t>IMAGE PLACEHOLDER</a:t>
            </a:r>
            <a:endParaRPr lang="en-US"/>
          </a:p>
        </p:txBody>
      </p:sp>
    </p:spTree>
    <p:extLst>
      <p:ext uri="{BB962C8B-B14F-4D97-AF65-F5344CB8AC3E}">
        <p14:creationId xmlns:p14="http://schemas.microsoft.com/office/powerpoint/2010/main" val="230844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2 Grey">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D89001D-A5D3-424C-AC1D-041A695D538E}"/>
              </a:ext>
            </a:extLst>
          </p:cNvPr>
          <p:cNvCxnSpPr>
            <a:cxnSpLocks/>
          </p:cNvCxnSpPr>
          <p:nvPr/>
        </p:nvCxnSpPr>
        <p:spPr>
          <a:xfrm>
            <a:off x="452834" y="3867382"/>
            <a:ext cx="32345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356733" y="4081555"/>
            <a:ext cx="5193723" cy="1035289"/>
          </a:xfrm>
        </p:spPr>
        <p:txBody>
          <a:bodyPr/>
          <a:lstStyle>
            <a:lvl1pPr marL="0" indent="0" algn="l">
              <a:buNone/>
              <a:defRPr sz="1630">
                <a:solidFill>
                  <a:schemeClr val="bg1"/>
                </a:solidFill>
              </a:defRPr>
            </a:lvl1pPr>
            <a:lvl2pPr marL="310530" indent="0" algn="ctr">
              <a:buNone/>
              <a:defRPr sz="1358"/>
            </a:lvl2pPr>
            <a:lvl3pPr marL="621060" indent="0" algn="ctr">
              <a:buNone/>
              <a:defRPr sz="1223"/>
            </a:lvl3pPr>
            <a:lvl4pPr marL="931591" indent="0" algn="ctr">
              <a:buNone/>
              <a:defRPr sz="1087"/>
            </a:lvl4pPr>
            <a:lvl5pPr marL="1242121" indent="0" algn="ctr">
              <a:buNone/>
              <a:defRPr sz="1087"/>
            </a:lvl5pPr>
            <a:lvl6pPr marL="1552651" indent="0" algn="ctr">
              <a:buNone/>
              <a:defRPr sz="1087"/>
            </a:lvl6pPr>
            <a:lvl7pPr marL="1863181" indent="0" algn="ctr">
              <a:buNone/>
              <a:defRPr sz="1087"/>
            </a:lvl7pPr>
            <a:lvl8pPr marL="2173712" indent="0" algn="ctr">
              <a:buNone/>
              <a:defRPr sz="1087"/>
            </a:lvl8pPr>
            <a:lvl9pPr marL="2484242" indent="0" algn="ctr">
              <a:buNone/>
              <a:defRPr sz="1087"/>
            </a:lvl9pPr>
          </a:lstStyle>
          <a:p>
            <a:r>
              <a:rPr lang="en-GB"/>
              <a:t>Click to edit Master subtitle style</a:t>
            </a:r>
            <a:endParaRPr lang="en-US"/>
          </a:p>
        </p:txBody>
      </p:sp>
      <p:sp>
        <p:nvSpPr>
          <p:cNvPr id="10" name="Title 1"/>
          <p:cNvSpPr>
            <a:spLocks noGrp="1"/>
          </p:cNvSpPr>
          <p:nvPr>
            <p:ph type="ctrTitle"/>
          </p:nvPr>
        </p:nvSpPr>
        <p:spPr>
          <a:xfrm>
            <a:off x="356733" y="1852943"/>
            <a:ext cx="7153849" cy="1848957"/>
          </a:xfrm>
        </p:spPr>
        <p:txBody>
          <a:bodyPr anchor="b"/>
          <a:lstStyle>
            <a:lvl1pPr algn="l">
              <a:defRPr sz="4075" b="1">
                <a:solidFill>
                  <a:schemeClr val="bg1"/>
                </a:solidFill>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7C2A5051-57CB-D542-B99B-0D040972778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31097" y="519661"/>
            <a:ext cx="1459766" cy="368845"/>
          </a:xfrm>
          <a:prstGeom prst="rect">
            <a:avLst/>
          </a:prstGeom>
        </p:spPr>
      </p:pic>
      <p:pic>
        <p:nvPicPr>
          <p:cNvPr id="2" name="Graphic 1">
            <a:extLst>
              <a:ext uri="{FF2B5EF4-FFF2-40B4-BE49-F238E27FC236}">
                <a16:creationId xmlns:a16="http://schemas.microsoft.com/office/drawing/2014/main" id="{5606E978-15B6-490E-E4A5-E6166CE9073B}"/>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6609002" y="5260124"/>
            <a:ext cx="1504985" cy="495060"/>
          </a:xfrm>
          <a:prstGeom prst="rect">
            <a:avLst/>
          </a:prstGeom>
        </p:spPr>
      </p:pic>
    </p:spTree>
    <p:extLst>
      <p:ext uri="{BB962C8B-B14F-4D97-AF65-F5344CB8AC3E}">
        <p14:creationId xmlns:p14="http://schemas.microsoft.com/office/powerpoint/2010/main" val="175969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theme" Target="../theme/theme2.xml"/><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slideLayout" Target="../slideLayouts/slideLayout8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D57D823-8F3B-8244-A2A2-F82A32281C29}"/>
              </a:ext>
            </a:extLst>
          </p:cNvPr>
          <p:cNvSpPr>
            <a:spLocks noGrp="1" noChangeArrowheads="1"/>
          </p:cNvSpPr>
          <p:nvPr>
            <p:ph type="title"/>
          </p:nvPr>
        </p:nvSpPr>
        <p:spPr bwMode="auto">
          <a:xfrm>
            <a:off x="569278" y="325824"/>
            <a:ext cx="7141845" cy="118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1027" name="Text Placeholder 2">
            <a:extLst>
              <a:ext uri="{FF2B5EF4-FFF2-40B4-BE49-F238E27FC236}">
                <a16:creationId xmlns:a16="http://schemas.microsoft.com/office/drawing/2014/main" id="{3EA322BF-5589-0A40-981A-CA01D0A8B6C3}"/>
              </a:ext>
            </a:extLst>
          </p:cNvPr>
          <p:cNvSpPr>
            <a:spLocks noGrp="1" noChangeArrowheads="1"/>
          </p:cNvSpPr>
          <p:nvPr>
            <p:ph type="body" idx="1"/>
          </p:nvPr>
        </p:nvSpPr>
        <p:spPr bwMode="auto">
          <a:xfrm>
            <a:off x="569278" y="1629117"/>
            <a:ext cx="7141845" cy="388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6" name="Slide Number Placeholder 5">
            <a:extLst>
              <a:ext uri="{FF2B5EF4-FFF2-40B4-BE49-F238E27FC236}">
                <a16:creationId xmlns:a16="http://schemas.microsoft.com/office/drawing/2014/main" id="{5EB2FFEC-18CB-E645-960D-8EDDDC51683C}"/>
              </a:ext>
            </a:extLst>
          </p:cNvPr>
          <p:cNvSpPr>
            <a:spLocks noGrp="1"/>
          </p:cNvSpPr>
          <p:nvPr>
            <p:ph type="sldNum" sz="quarter" idx="4"/>
          </p:nvPr>
        </p:nvSpPr>
        <p:spPr>
          <a:xfrm>
            <a:off x="5848033" y="5672161"/>
            <a:ext cx="1863090" cy="325823"/>
          </a:xfrm>
          <a:prstGeom prst="rect">
            <a:avLst/>
          </a:prstGeom>
        </p:spPr>
        <p:txBody>
          <a:bodyPr vert="horz" lIns="91440" tIns="45720" rIns="91440" bIns="45720" rtlCol="0" anchor="ctr"/>
          <a:lstStyle>
            <a:lvl1pPr algn="r" eaLnBrk="1" fontAlgn="auto" hangingPunct="1">
              <a:spcBef>
                <a:spcPts val="0"/>
              </a:spcBef>
              <a:spcAft>
                <a:spcPts val="0"/>
              </a:spcAft>
              <a:defRPr sz="815" smtClean="0">
                <a:solidFill>
                  <a:srgbClr val="333333"/>
                </a:solidFill>
                <a:latin typeface="+mn-lt"/>
              </a:defRPr>
            </a:lvl1pPr>
          </a:lstStyle>
          <a:p>
            <a:pPr>
              <a:defRPr/>
            </a:pPr>
            <a:fld id="{A8C65966-93CC-F24E-90A5-02507490DB4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0" r:id="rId1"/>
    <p:sldLayoutId id="2147483737" r:id="rId2"/>
    <p:sldLayoutId id="2147483716" r:id="rId3"/>
    <p:sldLayoutId id="2147483731" r:id="rId4"/>
    <p:sldLayoutId id="2147483734" r:id="rId5"/>
    <p:sldLayoutId id="2147483733" r:id="rId6"/>
    <p:sldLayoutId id="2147483732" r:id="rId7"/>
    <p:sldLayoutId id="2147483700" r:id="rId8"/>
    <p:sldLayoutId id="2147483701" r:id="rId9"/>
    <p:sldLayoutId id="2147483719" r:id="rId10"/>
    <p:sldLayoutId id="2147483720" r:id="rId11"/>
    <p:sldLayoutId id="2147483721" r:id="rId12"/>
    <p:sldLayoutId id="2147483725" r:id="rId13"/>
    <p:sldLayoutId id="2147483726"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28" r:id="rId23"/>
    <p:sldLayoutId id="2147483736" r:id="rId24"/>
    <p:sldLayoutId id="2147483729" r:id="rId25"/>
    <p:sldLayoutId id="2147483718" r:id="rId26"/>
  </p:sldLayoutIdLst>
  <p:hf hdr="0" dt="0"/>
  <p:txStyles>
    <p:titleStyle>
      <a:lvl1pPr algn="l" rtl="0" eaLnBrk="1" fontAlgn="base" hangingPunct="1">
        <a:lnSpc>
          <a:spcPct val="90000"/>
        </a:lnSpc>
        <a:spcBef>
          <a:spcPct val="0"/>
        </a:spcBef>
        <a:spcAft>
          <a:spcPct val="0"/>
        </a:spcAft>
        <a:defRPr sz="2988" kern="1200">
          <a:solidFill>
            <a:srgbClr val="333333"/>
          </a:solidFill>
          <a:latin typeface="+mj-lt"/>
          <a:ea typeface="+mj-ea"/>
          <a:cs typeface="+mj-cs"/>
        </a:defRPr>
      </a:lvl1pPr>
      <a:lvl2pPr algn="l" rtl="0" eaLnBrk="1" fontAlgn="base" hangingPunct="1">
        <a:lnSpc>
          <a:spcPct val="90000"/>
        </a:lnSpc>
        <a:spcBef>
          <a:spcPct val="0"/>
        </a:spcBef>
        <a:spcAft>
          <a:spcPct val="0"/>
        </a:spcAft>
        <a:defRPr sz="2988">
          <a:solidFill>
            <a:srgbClr val="333333"/>
          </a:solidFill>
          <a:latin typeface="Arial" panose="020B0604020202020204" pitchFamily="34" charset="0"/>
        </a:defRPr>
      </a:lvl2pPr>
      <a:lvl3pPr algn="l" rtl="0" eaLnBrk="1" fontAlgn="base" hangingPunct="1">
        <a:lnSpc>
          <a:spcPct val="90000"/>
        </a:lnSpc>
        <a:spcBef>
          <a:spcPct val="0"/>
        </a:spcBef>
        <a:spcAft>
          <a:spcPct val="0"/>
        </a:spcAft>
        <a:defRPr sz="2988">
          <a:solidFill>
            <a:srgbClr val="333333"/>
          </a:solidFill>
          <a:latin typeface="Arial" panose="020B0604020202020204" pitchFamily="34" charset="0"/>
        </a:defRPr>
      </a:lvl3pPr>
      <a:lvl4pPr algn="l" rtl="0" eaLnBrk="1" fontAlgn="base" hangingPunct="1">
        <a:lnSpc>
          <a:spcPct val="90000"/>
        </a:lnSpc>
        <a:spcBef>
          <a:spcPct val="0"/>
        </a:spcBef>
        <a:spcAft>
          <a:spcPct val="0"/>
        </a:spcAft>
        <a:defRPr sz="2988">
          <a:solidFill>
            <a:srgbClr val="333333"/>
          </a:solidFill>
          <a:latin typeface="Arial" panose="020B0604020202020204" pitchFamily="34" charset="0"/>
        </a:defRPr>
      </a:lvl4pPr>
      <a:lvl5pPr algn="l" rtl="0" eaLnBrk="1" fontAlgn="base" hangingPunct="1">
        <a:lnSpc>
          <a:spcPct val="90000"/>
        </a:lnSpc>
        <a:spcBef>
          <a:spcPct val="0"/>
        </a:spcBef>
        <a:spcAft>
          <a:spcPct val="0"/>
        </a:spcAft>
        <a:defRPr sz="2988">
          <a:solidFill>
            <a:srgbClr val="333333"/>
          </a:solidFill>
          <a:latin typeface="Arial" panose="020B0604020202020204" pitchFamily="34" charset="0"/>
        </a:defRPr>
      </a:lvl5pPr>
      <a:lvl6pPr marL="310530" algn="l" rtl="0" eaLnBrk="1" fontAlgn="base" hangingPunct="1">
        <a:lnSpc>
          <a:spcPct val="90000"/>
        </a:lnSpc>
        <a:spcBef>
          <a:spcPct val="0"/>
        </a:spcBef>
        <a:spcAft>
          <a:spcPct val="0"/>
        </a:spcAft>
        <a:defRPr sz="2988">
          <a:solidFill>
            <a:srgbClr val="333333"/>
          </a:solidFill>
          <a:latin typeface="Arial" panose="020B0604020202020204" pitchFamily="34" charset="0"/>
        </a:defRPr>
      </a:lvl6pPr>
      <a:lvl7pPr marL="621060" algn="l" rtl="0" eaLnBrk="1" fontAlgn="base" hangingPunct="1">
        <a:lnSpc>
          <a:spcPct val="90000"/>
        </a:lnSpc>
        <a:spcBef>
          <a:spcPct val="0"/>
        </a:spcBef>
        <a:spcAft>
          <a:spcPct val="0"/>
        </a:spcAft>
        <a:defRPr sz="2988">
          <a:solidFill>
            <a:srgbClr val="333333"/>
          </a:solidFill>
          <a:latin typeface="Arial" panose="020B0604020202020204" pitchFamily="34" charset="0"/>
        </a:defRPr>
      </a:lvl7pPr>
      <a:lvl8pPr marL="931591" algn="l" rtl="0" eaLnBrk="1" fontAlgn="base" hangingPunct="1">
        <a:lnSpc>
          <a:spcPct val="90000"/>
        </a:lnSpc>
        <a:spcBef>
          <a:spcPct val="0"/>
        </a:spcBef>
        <a:spcAft>
          <a:spcPct val="0"/>
        </a:spcAft>
        <a:defRPr sz="2988">
          <a:solidFill>
            <a:srgbClr val="333333"/>
          </a:solidFill>
          <a:latin typeface="Arial" panose="020B0604020202020204" pitchFamily="34" charset="0"/>
        </a:defRPr>
      </a:lvl8pPr>
      <a:lvl9pPr marL="1242121" algn="l" rtl="0" eaLnBrk="1" fontAlgn="base" hangingPunct="1">
        <a:lnSpc>
          <a:spcPct val="90000"/>
        </a:lnSpc>
        <a:spcBef>
          <a:spcPct val="0"/>
        </a:spcBef>
        <a:spcAft>
          <a:spcPct val="0"/>
        </a:spcAft>
        <a:defRPr sz="2988">
          <a:solidFill>
            <a:srgbClr val="333333"/>
          </a:solidFill>
          <a:latin typeface="Arial" panose="020B0604020202020204" pitchFamily="34" charset="0"/>
        </a:defRPr>
      </a:lvl9pPr>
    </p:titleStyle>
    <p:bodyStyle>
      <a:lvl1pPr marL="155265" indent="-155265" algn="l" rtl="0" eaLnBrk="1" fontAlgn="base" hangingPunct="1">
        <a:lnSpc>
          <a:spcPct val="90000"/>
        </a:lnSpc>
        <a:spcBef>
          <a:spcPts val="679"/>
        </a:spcBef>
        <a:spcAft>
          <a:spcPct val="0"/>
        </a:spcAft>
        <a:buClr>
          <a:schemeClr val="tx2"/>
        </a:buClr>
        <a:buFont typeface="Arial" panose="020B0604020202020204" pitchFamily="34" charset="0"/>
        <a:buChar char="•"/>
        <a:defRPr sz="1902" kern="1200">
          <a:solidFill>
            <a:srgbClr val="333333"/>
          </a:solidFill>
          <a:latin typeface="+mn-lt"/>
          <a:ea typeface="+mn-ea"/>
          <a:cs typeface="+mn-cs"/>
        </a:defRPr>
      </a:lvl1pPr>
      <a:lvl2pPr marL="431292" indent="-155265" algn="l" rtl="0" eaLnBrk="1" fontAlgn="base" hangingPunct="1">
        <a:lnSpc>
          <a:spcPct val="90000"/>
        </a:lnSpc>
        <a:spcBef>
          <a:spcPts val="340"/>
        </a:spcBef>
        <a:spcAft>
          <a:spcPct val="0"/>
        </a:spcAft>
        <a:buClr>
          <a:srgbClr val="616062"/>
        </a:buClr>
        <a:buFont typeface="Arial" panose="020B0604020202020204" pitchFamily="34" charset="0"/>
        <a:buChar char="•"/>
        <a:defRPr sz="1630" kern="1200">
          <a:solidFill>
            <a:srgbClr val="616062"/>
          </a:solidFill>
          <a:latin typeface="+mn-lt"/>
          <a:ea typeface="+mn-ea"/>
          <a:cs typeface="+mn-cs"/>
        </a:defRPr>
      </a:lvl2pPr>
      <a:lvl3pPr marL="546663" indent="-115371" algn="l" rtl="0" eaLnBrk="1" fontAlgn="base" hangingPunct="1">
        <a:lnSpc>
          <a:spcPct val="90000"/>
        </a:lnSpc>
        <a:spcBef>
          <a:spcPts val="340"/>
        </a:spcBef>
        <a:spcAft>
          <a:spcPct val="0"/>
        </a:spcAft>
        <a:buFont typeface="Arial" panose="020B0604020202020204" pitchFamily="34" charset="0"/>
        <a:buChar char="•"/>
        <a:defRPr sz="1358" kern="1200">
          <a:solidFill>
            <a:srgbClr val="616062"/>
          </a:solidFill>
          <a:latin typeface="+mn-lt"/>
          <a:ea typeface="+mn-ea"/>
          <a:cs typeface="+mn-cs"/>
        </a:defRPr>
      </a:lvl3pPr>
      <a:lvl4pPr marL="778482" indent="-193004" algn="l" rtl="0" eaLnBrk="1" fontAlgn="base" hangingPunct="1">
        <a:lnSpc>
          <a:spcPct val="90000"/>
        </a:lnSpc>
        <a:spcBef>
          <a:spcPts val="340"/>
        </a:spcBef>
        <a:spcAft>
          <a:spcPct val="0"/>
        </a:spcAft>
        <a:buFont typeface="Arial" panose="020B0604020202020204" pitchFamily="34" charset="0"/>
        <a:buChar char="•"/>
        <a:defRPr kern="1200">
          <a:solidFill>
            <a:srgbClr val="616062"/>
          </a:solidFill>
          <a:latin typeface="+mn-lt"/>
          <a:ea typeface="+mn-ea"/>
          <a:cs typeface="+mn-cs"/>
        </a:defRPr>
      </a:lvl4pPr>
      <a:lvl5pPr marL="971486" indent="-193004" algn="l" rtl="0" eaLnBrk="1" fontAlgn="base" hangingPunct="1">
        <a:lnSpc>
          <a:spcPct val="90000"/>
        </a:lnSpc>
        <a:spcBef>
          <a:spcPts val="340"/>
        </a:spcBef>
        <a:spcAft>
          <a:spcPct val="0"/>
        </a:spcAft>
        <a:buFont typeface="Arial" panose="020B0604020202020204" pitchFamily="34" charset="0"/>
        <a:buChar char="•"/>
        <a:defRPr kern="1200">
          <a:solidFill>
            <a:srgbClr val="616062"/>
          </a:solidFill>
          <a:latin typeface="+mn-lt"/>
          <a:ea typeface="+mn-ea"/>
          <a:cs typeface="+mn-cs"/>
        </a:defRPr>
      </a:lvl5pPr>
      <a:lvl6pPr marL="1707916" indent="-155265" algn="l" defTabSz="621060" rtl="0" eaLnBrk="1" latinLnBrk="0" hangingPunct="1">
        <a:lnSpc>
          <a:spcPct val="90000"/>
        </a:lnSpc>
        <a:spcBef>
          <a:spcPts val="340"/>
        </a:spcBef>
        <a:buFont typeface="Arial" panose="020B0604020202020204" pitchFamily="34" charset="0"/>
        <a:buChar char="•"/>
        <a:defRPr sz="1223" kern="1200">
          <a:solidFill>
            <a:schemeClr val="tx1"/>
          </a:solidFill>
          <a:latin typeface="+mn-lt"/>
          <a:ea typeface="+mn-ea"/>
          <a:cs typeface="+mn-cs"/>
        </a:defRPr>
      </a:lvl6pPr>
      <a:lvl7pPr marL="2018447" indent="-155265" algn="l" defTabSz="621060" rtl="0" eaLnBrk="1" latinLnBrk="0" hangingPunct="1">
        <a:lnSpc>
          <a:spcPct val="90000"/>
        </a:lnSpc>
        <a:spcBef>
          <a:spcPts val="340"/>
        </a:spcBef>
        <a:buFont typeface="Arial" panose="020B0604020202020204" pitchFamily="34" charset="0"/>
        <a:buChar char="•"/>
        <a:defRPr sz="1223" kern="1200">
          <a:solidFill>
            <a:schemeClr val="tx1"/>
          </a:solidFill>
          <a:latin typeface="+mn-lt"/>
          <a:ea typeface="+mn-ea"/>
          <a:cs typeface="+mn-cs"/>
        </a:defRPr>
      </a:lvl7pPr>
      <a:lvl8pPr marL="2328977" indent="-155265" algn="l" defTabSz="621060" rtl="0" eaLnBrk="1" latinLnBrk="0" hangingPunct="1">
        <a:lnSpc>
          <a:spcPct val="90000"/>
        </a:lnSpc>
        <a:spcBef>
          <a:spcPts val="340"/>
        </a:spcBef>
        <a:buFont typeface="Arial" panose="020B0604020202020204" pitchFamily="34" charset="0"/>
        <a:buChar char="•"/>
        <a:defRPr sz="1223" kern="1200">
          <a:solidFill>
            <a:schemeClr val="tx1"/>
          </a:solidFill>
          <a:latin typeface="+mn-lt"/>
          <a:ea typeface="+mn-ea"/>
          <a:cs typeface="+mn-cs"/>
        </a:defRPr>
      </a:lvl8pPr>
      <a:lvl9pPr marL="2639507" indent="-155265" algn="l" defTabSz="621060" rtl="0" eaLnBrk="1" latinLnBrk="0" hangingPunct="1">
        <a:lnSpc>
          <a:spcPct val="90000"/>
        </a:lnSpc>
        <a:spcBef>
          <a:spcPts val="340"/>
        </a:spcBef>
        <a:buFont typeface="Arial" panose="020B0604020202020204" pitchFamily="34" charset="0"/>
        <a:buChar char="•"/>
        <a:defRPr sz="1223" kern="1200">
          <a:solidFill>
            <a:schemeClr val="tx1"/>
          </a:solidFill>
          <a:latin typeface="+mn-lt"/>
          <a:ea typeface="+mn-ea"/>
          <a:cs typeface="+mn-cs"/>
        </a:defRPr>
      </a:lvl9pPr>
    </p:bodyStyle>
    <p:otherStyle>
      <a:defPPr>
        <a:defRPr lang="en-US"/>
      </a:defPPr>
      <a:lvl1pPr marL="0" algn="l" defTabSz="621060" rtl="0" eaLnBrk="1" latinLnBrk="0" hangingPunct="1">
        <a:defRPr sz="1223" kern="1200">
          <a:solidFill>
            <a:schemeClr val="tx1"/>
          </a:solidFill>
          <a:latin typeface="+mn-lt"/>
          <a:ea typeface="+mn-ea"/>
          <a:cs typeface="+mn-cs"/>
        </a:defRPr>
      </a:lvl1pPr>
      <a:lvl2pPr marL="310530" algn="l" defTabSz="621060" rtl="0" eaLnBrk="1" latinLnBrk="0" hangingPunct="1">
        <a:defRPr sz="1223" kern="1200">
          <a:solidFill>
            <a:schemeClr val="tx1"/>
          </a:solidFill>
          <a:latin typeface="+mn-lt"/>
          <a:ea typeface="+mn-ea"/>
          <a:cs typeface="+mn-cs"/>
        </a:defRPr>
      </a:lvl2pPr>
      <a:lvl3pPr marL="621060" algn="l" defTabSz="621060" rtl="0" eaLnBrk="1" latinLnBrk="0" hangingPunct="1">
        <a:defRPr sz="1223" kern="1200">
          <a:solidFill>
            <a:schemeClr val="tx1"/>
          </a:solidFill>
          <a:latin typeface="+mn-lt"/>
          <a:ea typeface="+mn-ea"/>
          <a:cs typeface="+mn-cs"/>
        </a:defRPr>
      </a:lvl3pPr>
      <a:lvl4pPr marL="931591" algn="l" defTabSz="621060" rtl="0" eaLnBrk="1" latinLnBrk="0" hangingPunct="1">
        <a:defRPr sz="1223" kern="1200">
          <a:solidFill>
            <a:schemeClr val="tx1"/>
          </a:solidFill>
          <a:latin typeface="+mn-lt"/>
          <a:ea typeface="+mn-ea"/>
          <a:cs typeface="+mn-cs"/>
        </a:defRPr>
      </a:lvl4pPr>
      <a:lvl5pPr marL="1242121" algn="l" defTabSz="621060" rtl="0" eaLnBrk="1" latinLnBrk="0" hangingPunct="1">
        <a:defRPr sz="1223" kern="1200">
          <a:solidFill>
            <a:schemeClr val="tx1"/>
          </a:solidFill>
          <a:latin typeface="+mn-lt"/>
          <a:ea typeface="+mn-ea"/>
          <a:cs typeface="+mn-cs"/>
        </a:defRPr>
      </a:lvl5pPr>
      <a:lvl6pPr marL="1552651" algn="l" defTabSz="621060" rtl="0" eaLnBrk="1" latinLnBrk="0" hangingPunct="1">
        <a:defRPr sz="1223" kern="1200">
          <a:solidFill>
            <a:schemeClr val="tx1"/>
          </a:solidFill>
          <a:latin typeface="+mn-lt"/>
          <a:ea typeface="+mn-ea"/>
          <a:cs typeface="+mn-cs"/>
        </a:defRPr>
      </a:lvl6pPr>
      <a:lvl7pPr marL="1863181" algn="l" defTabSz="621060" rtl="0" eaLnBrk="1" latinLnBrk="0" hangingPunct="1">
        <a:defRPr sz="1223" kern="1200">
          <a:solidFill>
            <a:schemeClr val="tx1"/>
          </a:solidFill>
          <a:latin typeface="+mn-lt"/>
          <a:ea typeface="+mn-ea"/>
          <a:cs typeface="+mn-cs"/>
        </a:defRPr>
      </a:lvl7pPr>
      <a:lvl8pPr marL="2173712" algn="l" defTabSz="621060" rtl="0" eaLnBrk="1" latinLnBrk="0" hangingPunct="1">
        <a:defRPr sz="1223" kern="1200">
          <a:solidFill>
            <a:schemeClr val="tx1"/>
          </a:solidFill>
          <a:latin typeface="+mn-lt"/>
          <a:ea typeface="+mn-ea"/>
          <a:cs typeface="+mn-cs"/>
        </a:defRPr>
      </a:lvl8pPr>
      <a:lvl9pPr marL="2484242" algn="l" defTabSz="621060" rtl="0" eaLnBrk="1" latinLnBrk="0" hangingPunct="1">
        <a:defRPr sz="122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9278" y="325825"/>
            <a:ext cx="7141845" cy="118288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69278" y="1629117"/>
            <a:ext cx="7141845" cy="388296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69278" y="5672162"/>
            <a:ext cx="1863090" cy="325823"/>
          </a:xfrm>
          <a:prstGeom prst="rect">
            <a:avLst/>
          </a:prstGeom>
        </p:spPr>
        <p:txBody>
          <a:bodyPr vert="horz" lIns="91440" tIns="45720" rIns="91440" bIns="45720" rtlCol="0" anchor="ctr"/>
          <a:lstStyle>
            <a:lvl1pPr algn="l">
              <a:defRPr sz="1071">
                <a:solidFill>
                  <a:schemeClr val="tx1">
                    <a:tint val="75000"/>
                  </a:schemeClr>
                </a:solidFill>
              </a:defRPr>
            </a:lvl1pPr>
          </a:lstStyle>
          <a:p>
            <a:fld id="{C764DE79-268F-4C1A-8933-263129D2AF90}" type="datetimeFigureOut">
              <a:rPr lang="en-US" dirty="0"/>
              <a:t>31-Oct-23</a:t>
            </a:fld>
            <a:endParaRPr lang="en-US" dirty="0"/>
          </a:p>
        </p:txBody>
      </p:sp>
      <p:sp>
        <p:nvSpPr>
          <p:cNvPr id="5" name="Footer Placeholder 4"/>
          <p:cNvSpPr>
            <a:spLocks noGrp="1"/>
          </p:cNvSpPr>
          <p:nvPr>
            <p:ph type="ftr" sz="quarter" idx="3"/>
          </p:nvPr>
        </p:nvSpPr>
        <p:spPr>
          <a:xfrm>
            <a:off x="2742883" y="5672162"/>
            <a:ext cx="2794635" cy="325823"/>
          </a:xfrm>
          <a:prstGeom prst="rect">
            <a:avLst/>
          </a:prstGeom>
        </p:spPr>
        <p:txBody>
          <a:bodyPr vert="horz" lIns="91440" tIns="45720" rIns="91440" bIns="45720" rtlCol="0" anchor="ctr"/>
          <a:lstStyle>
            <a:lvl1pPr algn="ctr">
              <a:defRPr sz="107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848033" y="5672162"/>
            <a:ext cx="1863090" cy="325823"/>
          </a:xfrm>
          <a:prstGeom prst="rect">
            <a:avLst/>
          </a:prstGeom>
        </p:spPr>
        <p:txBody>
          <a:bodyPr vert="horz" lIns="91440" tIns="45720" rIns="91440" bIns="45720" rtlCol="0" anchor="ctr"/>
          <a:lstStyle>
            <a:lvl1pPr algn="r">
              <a:defRPr sz="1071">
                <a:solidFill>
                  <a:schemeClr val="tx1">
                    <a:tint val="75000"/>
                  </a:schemeClr>
                </a:solidFill>
              </a:defRPr>
            </a:lvl1pPr>
          </a:lstStyle>
          <a:p>
            <a:pPr>
              <a:defRPr/>
            </a:pPr>
            <a:fld id="{A8C65966-93CC-F24E-90A5-02507490DB4E}" type="slidenum">
              <a:rPr lang="en-US" smtClean="0"/>
              <a:pPr>
                <a:defRPr/>
              </a:pPr>
              <a:t>‹#›</a:t>
            </a:fld>
            <a:endParaRPr lang="en-US"/>
          </a:p>
        </p:txBody>
      </p:sp>
      <p:sp>
        <p:nvSpPr>
          <p:cNvPr id="7" name="TextBox 6">
            <a:extLst>
              <a:ext uri="{FF2B5EF4-FFF2-40B4-BE49-F238E27FC236}">
                <a16:creationId xmlns:a16="http://schemas.microsoft.com/office/drawing/2014/main" id="{87E2A70F-FFA7-4C2B-BF7B-25B9860A33F3}"/>
              </a:ext>
            </a:extLst>
          </p:cNvPr>
          <p:cNvSpPr txBox="1"/>
          <p:nvPr userDrawn="1"/>
        </p:nvSpPr>
        <p:spPr>
          <a:xfrm>
            <a:off x="7514895" y="5604648"/>
            <a:ext cx="522760" cy="238655"/>
          </a:xfrm>
          <a:prstGeom prst="rect">
            <a:avLst/>
          </a:prstGeom>
          <a:noFill/>
        </p:spPr>
        <p:txBody>
          <a:bodyPr wrap="square" rtlCol="0">
            <a:spAutoFit/>
          </a:bodyPr>
          <a:lstStyle/>
          <a:p>
            <a:pPr algn="r"/>
            <a:fld id="{260E2A6B-A809-4840-BF14-8648BC0BDF87}" type="slidenum">
              <a:rPr lang="id-ID" sz="951" b="0" i="0" strike="noStrike" spc="0" smtClean="0">
                <a:solidFill>
                  <a:schemeClr val="tx1">
                    <a:lumMod val="75000"/>
                    <a:lumOff val="25000"/>
                  </a:schemeClr>
                </a:solidFill>
                <a:latin typeface="Inter" panose="02000503000000020004" pitchFamily="2" charset="0"/>
                <a:ea typeface="Inter" panose="02000503000000020004" pitchFamily="2" charset="0"/>
                <a:cs typeface="Poppins" panose="00000500000000000000" pitchFamily="2" charset="0"/>
              </a:rPr>
              <a:pPr algn="r"/>
              <a:t>‹#›</a:t>
            </a:fld>
            <a:endParaRPr lang="id-ID" sz="951" b="0" i="0" strike="noStrike" spc="0">
              <a:solidFill>
                <a:schemeClr val="tx1">
                  <a:lumMod val="75000"/>
                  <a:lumOff val="25000"/>
                </a:schemeClr>
              </a:solidFill>
              <a:latin typeface="Inter" panose="02000503000000020004" pitchFamily="2" charset="0"/>
              <a:ea typeface="Inter" panose="02000503000000020004" pitchFamily="2" charset="0"/>
              <a:cs typeface="Poppins" panose="00000500000000000000" pitchFamily="2" charset="0"/>
            </a:endParaRPr>
          </a:p>
        </p:txBody>
      </p:sp>
    </p:spTree>
    <p:extLst>
      <p:ext uri="{BB962C8B-B14F-4D97-AF65-F5344CB8AC3E}">
        <p14:creationId xmlns:p14="http://schemas.microsoft.com/office/powerpoint/2010/main" val="105842952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650" r:id="rId16"/>
    <p:sldLayoutId id="2147483697" r:id="rId17"/>
    <p:sldLayoutId id="2147483696" r:id="rId18"/>
    <p:sldLayoutId id="2147483695" r:id="rId19"/>
    <p:sldLayoutId id="2147483689" r:id="rId20"/>
    <p:sldLayoutId id="2147483688" r:id="rId21"/>
    <p:sldLayoutId id="2147483686" r:id="rId22"/>
    <p:sldLayoutId id="2147483739" r:id="rId23"/>
    <p:sldLayoutId id="2147483738" r:id="rId24"/>
    <p:sldLayoutId id="2147483684" r:id="rId25"/>
    <p:sldLayoutId id="2147483683" r:id="rId26"/>
    <p:sldLayoutId id="2147483680" r:id="rId27"/>
    <p:sldLayoutId id="2147483679" r:id="rId28"/>
    <p:sldLayoutId id="2147483674" r:id="rId29"/>
    <p:sldLayoutId id="2147483672" r:id="rId30"/>
    <p:sldLayoutId id="2147483671" r:id="rId31"/>
    <p:sldLayoutId id="2147483670" r:id="rId32"/>
    <p:sldLayoutId id="2147483659" r:id="rId33"/>
    <p:sldLayoutId id="2147483655" r:id="rId34"/>
    <p:sldLayoutId id="2147483653" r:id="rId35"/>
    <p:sldLayoutId id="2147483651" r:id="rId36"/>
    <p:sldLayoutId id="2147483652" r:id="rId37"/>
    <p:sldLayoutId id="2147483662" r:id="rId38"/>
    <p:sldLayoutId id="2147483661" r:id="rId39"/>
    <p:sldLayoutId id="2147483660" r:id="rId40"/>
    <p:sldLayoutId id="2147483658" r:id="rId41"/>
    <p:sldLayoutId id="2147483657" r:id="rId42"/>
    <p:sldLayoutId id="2147483656" r:id="rId43"/>
    <p:sldLayoutId id="2147483654" r:id="rId44"/>
    <p:sldLayoutId id="2147483665" r:id="rId45"/>
    <p:sldLayoutId id="2147483666" r:id="rId46"/>
    <p:sldLayoutId id="2147483667" r:id="rId47"/>
    <p:sldLayoutId id="2147483668" r:id="rId48"/>
    <p:sldLayoutId id="2147483675" r:id="rId49"/>
    <p:sldLayoutId id="2147483676" r:id="rId50"/>
    <p:sldLayoutId id="2147483677" r:id="rId51"/>
    <p:sldLayoutId id="2147483678" r:id="rId52"/>
    <p:sldLayoutId id="2147483682" r:id="rId53"/>
    <p:sldLayoutId id="2147483687" r:id="rId54"/>
    <p:sldLayoutId id="2147483692" r:id="rId55"/>
    <p:sldLayoutId id="2147483693" r:id="rId56"/>
    <p:sldLayoutId id="2147483694" r:id="rId57"/>
  </p:sldLayoutIdLst>
  <p:hf hdr="0" dt="0"/>
  <p:txStyles>
    <p:titleStyle>
      <a:lvl1pPr algn="l" defTabSz="816011" rtl="0" eaLnBrk="1" latinLnBrk="0" hangingPunct="1">
        <a:lnSpc>
          <a:spcPct val="90000"/>
        </a:lnSpc>
        <a:spcBef>
          <a:spcPct val="0"/>
        </a:spcBef>
        <a:buNone/>
        <a:defRPr sz="3927" kern="1200">
          <a:solidFill>
            <a:schemeClr val="tx1"/>
          </a:solidFill>
          <a:latin typeface="+mj-lt"/>
          <a:ea typeface="+mj-ea"/>
          <a:cs typeface="+mj-cs"/>
        </a:defRPr>
      </a:lvl1pPr>
    </p:titleStyle>
    <p:bodyStyle>
      <a:lvl1pPr marL="204003" indent="-204003" algn="l" defTabSz="816011" rtl="0" eaLnBrk="1" latinLnBrk="0" hangingPunct="1">
        <a:lnSpc>
          <a:spcPct val="90000"/>
        </a:lnSpc>
        <a:spcBef>
          <a:spcPts val="892"/>
        </a:spcBef>
        <a:buFont typeface="Arial" panose="020B0604020202020204" pitchFamily="34" charset="0"/>
        <a:buChar char="•"/>
        <a:defRPr sz="2499" kern="1200">
          <a:solidFill>
            <a:schemeClr val="tx1"/>
          </a:solidFill>
          <a:latin typeface="+mn-lt"/>
          <a:ea typeface="+mn-ea"/>
          <a:cs typeface="+mn-cs"/>
        </a:defRPr>
      </a:lvl1pPr>
      <a:lvl2pPr marL="612008" indent="-204003" algn="l" defTabSz="816011" rtl="0" eaLnBrk="1" latinLnBrk="0" hangingPunct="1">
        <a:lnSpc>
          <a:spcPct val="90000"/>
        </a:lnSpc>
        <a:spcBef>
          <a:spcPts val="446"/>
        </a:spcBef>
        <a:buFont typeface="Arial" panose="020B0604020202020204" pitchFamily="34" charset="0"/>
        <a:buChar char="•"/>
        <a:defRPr sz="2142" kern="1200">
          <a:solidFill>
            <a:schemeClr val="tx1"/>
          </a:solidFill>
          <a:latin typeface="+mn-lt"/>
          <a:ea typeface="+mn-ea"/>
          <a:cs typeface="+mn-cs"/>
        </a:defRPr>
      </a:lvl2pPr>
      <a:lvl3pPr marL="1020013" indent="-204003" algn="l" defTabSz="816011" rtl="0" eaLnBrk="1" latinLnBrk="0" hangingPunct="1">
        <a:lnSpc>
          <a:spcPct val="90000"/>
        </a:lnSpc>
        <a:spcBef>
          <a:spcPts val="446"/>
        </a:spcBef>
        <a:buFont typeface="Arial" panose="020B0604020202020204" pitchFamily="34" charset="0"/>
        <a:buChar char="•"/>
        <a:defRPr sz="1785" kern="1200">
          <a:solidFill>
            <a:schemeClr val="tx1"/>
          </a:solidFill>
          <a:latin typeface="+mn-lt"/>
          <a:ea typeface="+mn-ea"/>
          <a:cs typeface="+mn-cs"/>
        </a:defRPr>
      </a:lvl3pPr>
      <a:lvl4pPr marL="1428018"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4pPr>
      <a:lvl5pPr marL="1836024"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5pPr>
      <a:lvl6pPr marL="2244029"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6pPr>
      <a:lvl7pPr marL="2652034"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7pPr>
      <a:lvl8pPr marL="3060040"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8pPr>
      <a:lvl9pPr marL="3468045" indent="-204003" algn="l" defTabSz="816011" rtl="0" eaLnBrk="1" latinLnBrk="0" hangingPunct="1">
        <a:lnSpc>
          <a:spcPct val="90000"/>
        </a:lnSpc>
        <a:spcBef>
          <a:spcPts val="446"/>
        </a:spcBef>
        <a:buFont typeface="Arial" panose="020B0604020202020204" pitchFamily="34" charset="0"/>
        <a:buChar char="•"/>
        <a:defRPr sz="1606" kern="1200">
          <a:solidFill>
            <a:schemeClr val="tx1"/>
          </a:solidFill>
          <a:latin typeface="+mn-lt"/>
          <a:ea typeface="+mn-ea"/>
          <a:cs typeface="+mn-cs"/>
        </a:defRPr>
      </a:lvl9pPr>
    </p:bodyStyle>
    <p:otherStyle>
      <a:defPPr>
        <a:defRPr lang="en-US"/>
      </a:defPPr>
      <a:lvl1pPr marL="0" algn="l" defTabSz="816011" rtl="0" eaLnBrk="1" latinLnBrk="0" hangingPunct="1">
        <a:defRPr sz="1606" kern="1200">
          <a:solidFill>
            <a:schemeClr val="tx1"/>
          </a:solidFill>
          <a:latin typeface="+mn-lt"/>
          <a:ea typeface="+mn-ea"/>
          <a:cs typeface="+mn-cs"/>
        </a:defRPr>
      </a:lvl1pPr>
      <a:lvl2pPr marL="408005" algn="l" defTabSz="816011" rtl="0" eaLnBrk="1" latinLnBrk="0" hangingPunct="1">
        <a:defRPr sz="1606" kern="1200">
          <a:solidFill>
            <a:schemeClr val="tx1"/>
          </a:solidFill>
          <a:latin typeface="+mn-lt"/>
          <a:ea typeface="+mn-ea"/>
          <a:cs typeface="+mn-cs"/>
        </a:defRPr>
      </a:lvl2pPr>
      <a:lvl3pPr marL="816011" algn="l" defTabSz="816011" rtl="0" eaLnBrk="1" latinLnBrk="0" hangingPunct="1">
        <a:defRPr sz="1606" kern="1200">
          <a:solidFill>
            <a:schemeClr val="tx1"/>
          </a:solidFill>
          <a:latin typeface="+mn-lt"/>
          <a:ea typeface="+mn-ea"/>
          <a:cs typeface="+mn-cs"/>
        </a:defRPr>
      </a:lvl3pPr>
      <a:lvl4pPr marL="1224016" algn="l" defTabSz="816011" rtl="0" eaLnBrk="1" latinLnBrk="0" hangingPunct="1">
        <a:defRPr sz="1606" kern="1200">
          <a:solidFill>
            <a:schemeClr val="tx1"/>
          </a:solidFill>
          <a:latin typeface="+mn-lt"/>
          <a:ea typeface="+mn-ea"/>
          <a:cs typeface="+mn-cs"/>
        </a:defRPr>
      </a:lvl4pPr>
      <a:lvl5pPr marL="1632021" algn="l" defTabSz="816011" rtl="0" eaLnBrk="1" latinLnBrk="0" hangingPunct="1">
        <a:defRPr sz="1606" kern="1200">
          <a:solidFill>
            <a:schemeClr val="tx1"/>
          </a:solidFill>
          <a:latin typeface="+mn-lt"/>
          <a:ea typeface="+mn-ea"/>
          <a:cs typeface="+mn-cs"/>
        </a:defRPr>
      </a:lvl5pPr>
      <a:lvl6pPr marL="2040026" algn="l" defTabSz="816011" rtl="0" eaLnBrk="1" latinLnBrk="0" hangingPunct="1">
        <a:defRPr sz="1606" kern="1200">
          <a:solidFill>
            <a:schemeClr val="tx1"/>
          </a:solidFill>
          <a:latin typeface="+mn-lt"/>
          <a:ea typeface="+mn-ea"/>
          <a:cs typeface="+mn-cs"/>
        </a:defRPr>
      </a:lvl6pPr>
      <a:lvl7pPr marL="2448032" algn="l" defTabSz="816011" rtl="0" eaLnBrk="1" latinLnBrk="0" hangingPunct="1">
        <a:defRPr sz="1606" kern="1200">
          <a:solidFill>
            <a:schemeClr val="tx1"/>
          </a:solidFill>
          <a:latin typeface="+mn-lt"/>
          <a:ea typeface="+mn-ea"/>
          <a:cs typeface="+mn-cs"/>
        </a:defRPr>
      </a:lvl7pPr>
      <a:lvl8pPr marL="2856037" algn="l" defTabSz="816011" rtl="0" eaLnBrk="1" latinLnBrk="0" hangingPunct="1">
        <a:defRPr sz="1606" kern="1200">
          <a:solidFill>
            <a:schemeClr val="tx1"/>
          </a:solidFill>
          <a:latin typeface="+mn-lt"/>
          <a:ea typeface="+mn-ea"/>
          <a:cs typeface="+mn-cs"/>
        </a:defRPr>
      </a:lvl8pPr>
      <a:lvl9pPr marL="3264042" algn="l" defTabSz="816011" rtl="0" eaLnBrk="1" latinLnBrk="0" hangingPunct="1">
        <a:defRPr sz="160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82" userDrawn="1">
          <p15:clr>
            <a:srgbClr val="F26B43"/>
          </p15:clr>
        </p15:guide>
        <p15:guide id="2" pos="4734" userDrawn="1">
          <p15:clr>
            <a:srgbClr val="F26B43"/>
          </p15:clr>
        </p15:guide>
        <p15:guide id="3" orient="horz" pos="3425" userDrawn="1">
          <p15:clr>
            <a:srgbClr val="F26B43"/>
          </p15:clr>
        </p15:guide>
        <p15:guide id="4" orient="horz" pos="43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41.xml"/><Relationship Id="rId5" Type="http://schemas.openxmlformats.org/officeDocument/2006/relationships/image" Target="../media/image43.jpeg"/><Relationship Id="rId4" Type="http://schemas.openxmlformats.org/officeDocument/2006/relationships/image" Target="../media/image4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1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44.svg"/><Relationship Id="rId5" Type="http://schemas.openxmlformats.org/officeDocument/2006/relationships/image" Target="../media/image35.png"/><Relationship Id="rId4" Type="http://schemas.openxmlformats.org/officeDocument/2006/relationships/image" Target="../media/image4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image" Target="../media/image48.svg"/><Relationship Id="rId5" Type="http://schemas.openxmlformats.org/officeDocument/2006/relationships/image" Target="../media/image37.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41.xml"/><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39151-1277-789B-9452-77AEE0C1C4F4}"/>
              </a:ext>
            </a:extLst>
          </p:cNvPr>
          <p:cNvSpPr>
            <a:spLocks noGrp="1"/>
          </p:cNvSpPr>
          <p:nvPr>
            <p:ph type="ctrTitle"/>
          </p:nvPr>
        </p:nvSpPr>
        <p:spPr/>
        <p:txBody>
          <a:bodyPr/>
          <a:lstStyle/>
          <a:p>
            <a:r>
              <a:rPr lang="en-US">
                <a:latin typeface="Montserrat"/>
                <a:cs typeface="Arial"/>
              </a:rPr>
              <a:t>Embracing Human Centric Design</a:t>
            </a:r>
            <a:endParaRPr lang="en-US" b="0">
              <a:latin typeface="Montserrat"/>
              <a:cs typeface="Arial"/>
            </a:endParaRPr>
          </a:p>
        </p:txBody>
      </p:sp>
      <p:sp>
        <p:nvSpPr>
          <p:cNvPr id="3" name="Subtitle 2">
            <a:extLst>
              <a:ext uri="{FF2B5EF4-FFF2-40B4-BE49-F238E27FC236}">
                <a16:creationId xmlns:a16="http://schemas.microsoft.com/office/drawing/2014/main" id="{DA4132F1-16C8-68E4-C32C-2510D0688539}"/>
              </a:ext>
            </a:extLst>
          </p:cNvPr>
          <p:cNvSpPr>
            <a:spLocks noGrp="1"/>
          </p:cNvSpPr>
          <p:nvPr>
            <p:ph type="subTitle" idx="1"/>
          </p:nvPr>
        </p:nvSpPr>
        <p:spPr/>
        <p:txBody>
          <a:bodyPr/>
          <a:lstStyle/>
          <a:p>
            <a:r>
              <a:rPr lang="en-US">
                <a:cs typeface="Arial"/>
              </a:rPr>
              <a:t>The Future of User Experience </a:t>
            </a:r>
          </a:p>
        </p:txBody>
      </p:sp>
    </p:spTree>
    <p:extLst>
      <p:ext uri="{BB962C8B-B14F-4D97-AF65-F5344CB8AC3E}">
        <p14:creationId xmlns:p14="http://schemas.microsoft.com/office/powerpoint/2010/main" val="3788773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9B8B09-A9D6-444E-BF34-395ACC8F3AA3}"/>
              </a:ext>
            </a:extLst>
          </p:cNvPr>
          <p:cNvSpPr/>
          <p:nvPr/>
        </p:nvSpPr>
        <p:spPr>
          <a:xfrm flipH="1">
            <a:off x="3554486" y="2321181"/>
            <a:ext cx="4725914" cy="1477451"/>
          </a:xfrm>
          <a:prstGeom prst="rect">
            <a:avLst/>
          </a:prstGeom>
          <a:solidFill>
            <a:srgbClr val="0070C0"/>
          </a:solidFill>
          <a:ln>
            <a:noFill/>
          </a:ln>
          <a:effectLst>
            <a:outerShdw blurRad="1270000" dist="444500" dir="2700000" sx="86000" sy="86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a:ea typeface="Inter" panose="02000503000000020004" pitchFamily="2" charset="0"/>
            </a:endParaRPr>
          </a:p>
        </p:txBody>
      </p:sp>
      <p:sp>
        <p:nvSpPr>
          <p:cNvPr id="2" name="Rectangle 1">
            <a:extLst>
              <a:ext uri="{FF2B5EF4-FFF2-40B4-BE49-F238E27FC236}">
                <a16:creationId xmlns:a16="http://schemas.microsoft.com/office/drawing/2014/main" id="{E10308B5-699F-4F58-A948-2CD46A11A4F9}"/>
              </a:ext>
            </a:extLst>
          </p:cNvPr>
          <p:cNvSpPr/>
          <p:nvPr/>
        </p:nvSpPr>
        <p:spPr>
          <a:xfrm>
            <a:off x="4071198" y="3798632"/>
            <a:ext cx="4209203" cy="15901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a:ea typeface="Inter" panose="02000503000000020004" pitchFamily="2" charset="0"/>
            </a:endParaRPr>
          </a:p>
        </p:txBody>
      </p:sp>
      <p:sp>
        <p:nvSpPr>
          <p:cNvPr id="3" name="Rectangle 2">
            <a:extLst>
              <a:ext uri="{FF2B5EF4-FFF2-40B4-BE49-F238E27FC236}">
                <a16:creationId xmlns:a16="http://schemas.microsoft.com/office/drawing/2014/main" id="{457DC702-FCB8-4426-8D7E-002F5C32D52F}"/>
              </a:ext>
            </a:extLst>
          </p:cNvPr>
          <p:cNvSpPr/>
          <p:nvPr/>
        </p:nvSpPr>
        <p:spPr>
          <a:xfrm>
            <a:off x="4071198" y="731043"/>
            <a:ext cx="4209203" cy="15901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a:ea typeface="Inter" panose="02000503000000020004" pitchFamily="2" charset="0"/>
            </a:endParaRPr>
          </a:p>
        </p:txBody>
      </p:sp>
      <p:sp>
        <p:nvSpPr>
          <p:cNvPr id="17" name="TextBox 16">
            <a:extLst>
              <a:ext uri="{FF2B5EF4-FFF2-40B4-BE49-F238E27FC236}">
                <a16:creationId xmlns:a16="http://schemas.microsoft.com/office/drawing/2014/main" id="{19B1CB39-F68D-4F5D-AA92-0C9CD2134B85}"/>
              </a:ext>
            </a:extLst>
          </p:cNvPr>
          <p:cNvSpPr txBox="1"/>
          <p:nvPr/>
        </p:nvSpPr>
        <p:spPr>
          <a:xfrm>
            <a:off x="4383143" y="1501796"/>
            <a:ext cx="2015593" cy="551883"/>
          </a:xfrm>
          <a:prstGeom prst="rect">
            <a:avLst/>
          </a:prstGeom>
          <a:noFill/>
        </p:spPr>
        <p:txBody>
          <a:bodyPr wrap="square" lIns="62103" tIns="31052" rIns="62103" bIns="31052" rtlCol="0" anchor="t">
            <a:spAutoFit/>
          </a:bodyPr>
          <a:lstStyle/>
          <a:p>
            <a:pPr>
              <a:lnSpc>
                <a:spcPct val="130000"/>
              </a:lnSpc>
            </a:pPr>
            <a:r>
              <a:rPr lang="en-ID" sz="815">
                <a:solidFill>
                  <a:schemeClr val="tx1">
                    <a:lumMod val="65000"/>
                    <a:lumOff val="35000"/>
                  </a:schemeClr>
                </a:solidFill>
                <a:latin typeface="Montserrat"/>
                <a:cs typeface="Arial"/>
              </a:rPr>
              <a:t>Engage team members in ideation sessions to generate innovative solutions</a:t>
            </a:r>
            <a:endParaRPr lang="en-US">
              <a:latin typeface="Montserrat"/>
            </a:endParaRPr>
          </a:p>
        </p:txBody>
      </p:sp>
      <p:sp>
        <p:nvSpPr>
          <p:cNvPr id="18" name="TextBox 17">
            <a:extLst>
              <a:ext uri="{FF2B5EF4-FFF2-40B4-BE49-F238E27FC236}">
                <a16:creationId xmlns:a16="http://schemas.microsoft.com/office/drawing/2014/main" id="{250A153A-DCBC-480A-ACF0-9F8FB1D85B23}"/>
              </a:ext>
            </a:extLst>
          </p:cNvPr>
          <p:cNvSpPr txBox="1"/>
          <p:nvPr/>
        </p:nvSpPr>
        <p:spPr>
          <a:xfrm>
            <a:off x="4383142" y="1002540"/>
            <a:ext cx="2051892" cy="497701"/>
          </a:xfrm>
          <a:prstGeom prst="rect">
            <a:avLst/>
          </a:prstGeom>
          <a:noFill/>
        </p:spPr>
        <p:txBody>
          <a:bodyPr wrap="square" lIns="62103" tIns="31052" rIns="62103" bIns="31052" rtlCol="0" anchor="b">
            <a:spAutoFit/>
          </a:bodyPr>
          <a:lstStyle/>
          <a:p>
            <a:pPr>
              <a:lnSpc>
                <a:spcPct val="130000"/>
              </a:lnSpc>
            </a:pPr>
            <a:r>
              <a:rPr lang="en-ID" sz="1087">
                <a:solidFill>
                  <a:srgbClr val="0070C0"/>
                </a:solidFill>
                <a:latin typeface="Montserrat"/>
                <a:cs typeface="Arial"/>
              </a:rPr>
              <a:t>Design Thinking Workshops</a:t>
            </a:r>
            <a:endParaRPr lang="en-US">
              <a:latin typeface="Montserrat"/>
            </a:endParaRPr>
          </a:p>
        </p:txBody>
      </p:sp>
      <p:sp>
        <p:nvSpPr>
          <p:cNvPr id="20" name="TextBox 19">
            <a:extLst>
              <a:ext uri="{FF2B5EF4-FFF2-40B4-BE49-F238E27FC236}">
                <a16:creationId xmlns:a16="http://schemas.microsoft.com/office/drawing/2014/main" id="{C233FF83-8B4C-40F0-B926-1B7E7C9BA5B4}"/>
              </a:ext>
            </a:extLst>
          </p:cNvPr>
          <p:cNvSpPr txBox="1"/>
          <p:nvPr/>
        </p:nvSpPr>
        <p:spPr>
          <a:xfrm>
            <a:off x="4383143" y="4492177"/>
            <a:ext cx="2253599" cy="551883"/>
          </a:xfrm>
          <a:prstGeom prst="rect">
            <a:avLst/>
          </a:prstGeom>
          <a:noFill/>
        </p:spPr>
        <p:txBody>
          <a:bodyPr wrap="square" lIns="62103" tIns="31052" rIns="62103" bIns="31052" rtlCol="0" anchor="t">
            <a:spAutoFit/>
          </a:bodyPr>
          <a:lstStyle/>
          <a:p>
            <a:pPr>
              <a:lnSpc>
                <a:spcPct val="130000"/>
              </a:lnSpc>
            </a:pPr>
            <a:r>
              <a:rPr lang="en-ID" sz="815">
                <a:solidFill>
                  <a:schemeClr val="tx1">
                    <a:lumMod val="65000"/>
                    <a:lumOff val="35000"/>
                  </a:schemeClr>
                </a:solidFill>
                <a:latin typeface="Montserrat"/>
                <a:cs typeface="Arial"/>
              </a:rPr>
              <a:t>Incorporate ethical considerations into your design process, addressing issues like data privacy and user consent</a:t>
            </a:r>
            <a:endParaRPr lang="en-US">
              <a:solidFill>
                <a:schemeClr val="tx1">
                  <a:lumMod val="65000"/>
                  <a:lumOff val="35000"/>
                </a:schemeClr>
              </a:solidFill>
              <a:latin typeface="Montserrat"/>
            </a:endParaRPr>
          </a:p>
        </p:txBody>
      </p:sp>
      <p:sp>
        <p:nvSpPr>
          <p:cNvPr id="21" name="TextBox 20">
            <a:extLst>
              <a:ext uri="{FF2B5EF4-FFF2-40B4-BE49-F238E27FC236}">
                <a16:creationId xmlns:a16="http://schemas.microsoft.com/office/drawing/2014/main" id="{4D608999-85E5-40A2-988C-1ED37BDE342F}"/>
              </a:ext>
            </a:extLst>
          </p:cNvPr>
          <p:cNvSpPr txBox="1"/>
          <p:nvPr/>
        </p:nvSpPr>
        <p:spPr>
          <a:xfrm>
            <a:off x="4383142" y="4210415"/>
            <a:ext cx="2051892" cy="280206"/>
          </a:xfrm>
          <a:prstGeom prst="rect">
            <a:avLst/>
          </a:prstGeom>
          <a:noFill/>
        </p:spPr>
        <p:txBody>
          <a:bodyPr wrap="square" lIns="62103" tIns="31052" rIns="62103" bIns="31052" rtlCol="0" anchor="b">
            <a:spAutoFit/>
          </a:bodyPr>
          <a:lstStyle/>
          <a:p>
            <a:pPr>
              <a:lnSpc>
                <a:spcPct val="130000"/>
              </a:lnSpc>
            </a:pPr>
            <a:r>
              <a:rPr lang="en-ID" sz="1087">
                <a:solidFill>
                  <a:srgbClr val="0070C0"/>
                </a:solidFill>
                <a:latin typeface="Montserrat"/>
                <a:cs typeface="Arial"/>
              </a:rPr>
              <a:t>Ethical Considerations</a:t>
            </a:r>
            <a:endParaRPr lang="en-US">
              <a:latin typeface="Montserrat"/>
            </a:endParaRPr>
          </a:p>
        </p:txBody>
      </p:sp>
      <p:sp>
        <p:nvSpPr>
          <p:cNvPr id="26" name="TextBox 25">
            <a:extLst>
              <a:ext uri="{FF2B5EF4-FFF2-40B4-BE49-F238E27FC236}">
                <a16:creationId xmlns:a16="http://schemas.microsoft.com/office/drawing/2014/main" id="{7FE8EC24-73D7-430F-B365-DE128C5CF82D}"/>
              </a:ext>
            </a:extLst>
          </p:cNvPr>
          <p:cNvSpPr txBox="1"/>
          <p:nvPr/>
        </p:nvSpPr>
        <p:spPr>
          <a:xfrm>
            <a:off x="5572600" y="2841549"/>
            <a:ext cx="2548233" cy="714940"/>
          </a:xfrm>
          <a:prstGeom prst="rect">
            <a:avLst/>
          </a:prstGeom>
          <a:noFill/>
        </p:spPr>
        <p:txBody>
          <a:bodyPr wrap="square" lIns="62103" tIns="31052" rIns="62103" bIns="31052" rtlCol="0" anchor="t">
            <a:spAutoFit/>
          </a:bodyPr>
          <a:lstStyle/>
          <a:p>
            <a:pPr>
              <a:lnSpc>
                <a:spcPct val="130000"/>
              </a:lnSpc>
            </a:pPr>
            <a:r>
              <a:rPr lang="en-US" sz="815">
                <a:solidFill>
                  <a:schemeClr val="bg1"/>
                </a:solidFill>
                <a:latin typeface="Montserrat"/>
                <a:cs typeface="Arial"/>
              </a:rPr>
              <a:t>Metrics such as user satisfaction, task success rates, and conversion rates can provide valuable insights into the effectiveness of your design.</a:t>
            </a:r>
            <a:endParaRPr lang="en-US">
              <a:solidFill>
                <a:schemeClr val="bg1"/>
              </a:solidFill>
              <a:latin typeface="Montserrat"/>
            </a:endParaRPr>
          </a:p>
        </p:txBody>
      </p:sp>
      <p:sp>
        <p:nvSpPr>
          <p:cNvPr id="27" name="TextBox 26">
            <a:extLst>
              <a:ext uri="{FF2B5EF4-FFF2-40B4-BE49-F238E27FC236}">
                <a16:creationId xmlns:a16="http://schemas.microsoft.com/office/drawing/2014/main" id="{9FE1731B-38A5-435D-A29F-05D629A446B3}"/>
              </a:ext>
            </a:extLst>
          </p:cNvPr>
          <p:cNvSpPr txBox="1"/>
          <p:nvPr/>
        </p:nvSpPr>
        <p:spPr>
          <a:xfrm>
            <a:off x="5572600" y="2531771"/>
            <a:ext cx="1865132" cy="280206"/>
          </a:xfrm>
          <a:prstGeom prst="rect">
            <a:avLst/>
          </a:prstGeom>
          <a:noFill/>
        </p:spPr>
        <p:txBody>
          <a:bodyPr wrap="square" lIns="62103" tIns="31052" rIns="62103" bIns="31052" rtlCol="0" anchor="b">
            <a:spAutoFit/>
          </a:bodyPr>
          <a:lstStyle/>
          <a:p>
            <a:pPr>
              <a:lnSpc>
                <a:spcPct val="130000"/>
              </a:lnSpc>
            </a:pPr>
            <a:r>
              <a:rPr lang="en-ID" sz="1087">
                <a:solidFill>
                  <a:schemeClr val="bg1"/>
                </a:solidFill>
                <a:latin typeface="Montserrat"/>
                <a:cs typeface="Arial"/>
              </a:rPr>
              <a:t>User-Centric Metrics</a:t>
            </a:r>
            <a:endParaRPr lang="en-US">
              <a:solidFill>
                <a:schemeClr val="bg1"/>
              </a:solidFill>
              <a:latin typeface="Montserrat"/>
            </a:endParaRPr>
          </a:p>
        </p:txBody>
      </p:sp>
      <p:sp>
        <p:nvSpPr>
          <p:cNvPr id="32" name="TextBox 31">
            <a:extLst>
              <a:ext uri="{FF2B5EF4-FFF2-40B4-BE49-F238E27FC236}">
                <a16:creationId xmlns:a16="http://schemas.microsoft.com/office/drawing/2014/main" id="{BBE3CBE6-935C-41B1-8B09-F05025915133}"/>
              </a:ext>
            </a:extLst>
          </p:cNvPr>
          <p:cNvSpPr txBox="1"/>
          <p:nvPr/>
        </p:nvSpPr>
        <p:spPr>
          <a:xfrm>
            <a:off x="777018" y="2406181"/>
            <a:ext cx="2444700" cy="1442127"/>
          </a:xfrm>
          <a:prstGeom prst="rect">
            <a:avLst/>
          </a:prstGeom>
          <a:noFill/>
        </p:spPr>
        <p:txBody>
          <a:bodyPr wrap="square" lIns="62103" tIns="31052" rIns="62103" bIns="31052" rtlCol="0" anchor="t">
            <a:spAutoFit/>
          </a:bodyPr>
          <a:lstStyle/>
          <a:p>
            <a:r>
              <a:rPr lang="en-US" sz="2988">
                <a:solidFill>
                  <a:schemeClr val="tx1">
                    <a:lumMod val="85000"/>
                    <a:lumOff val="15000"/>
                  </a:schemeClr>
                </a:solidFill>
                <a:latin typeface="Montserrat"/>
                <a:cs typeface="Arial"/>
              </a:rPr>
              <a:t>There is </a:t>
            </a:r>
            <a:r>
              <a:rPr lang="en-US" sz="2988" b="1">
                <a:solidFill>
                  <a:srgbClr val="0070C0"/>
                </a:solidFill>
                <a:latin typeface="Montserrat"/>
                <a:cs typeface="Arial"/>
              </a:rPr>
              <a:t>no </a:t>
            </a:r>
            <a:r>
              <a:rPr lang="en-US" sz="2988">
                <a:solidFill>
                  <a:schemeClr val="tx1">
                    <a:lumMod val="85000"/>
                    <a:lumOff val="15000"/>
                  </a:schemeClr>
                </a:solidFill>
                <a:latin typeface="Montserrat"/>
                <a:cs typeface="Arial"/>
              </a:rPr>
              <a:t>one-size fits all solution</a:t>
            </a:r>
          </a:p>
        </p:txBody>
      </p:sp>
      <p:sp>
        <p:nvSpPr>
          <p:cNvPr id="19" name="TextBox 18">
            <a:extLst>
              <a:ext uri="{FF2B5EF4-FFF2-40B4-BE49-F238E27FC236}">
                <a16:creationId xmlns:a16="http://schemas.microsoft.com/office/drawing/2014/main" id="{05DFC775-F388-8B4C-8450-598EF15F9FA7}"/>
              </a:ext>
            </a:extLst>
          </p:cNvPr>
          <p:cNvSpPr txBox="1"/>
          <p:nvPr/>
        </p:nvSpPr>
        <p:spPr>
          <a:xfrm>
            <a:off x="7514895" y="4996682"/>
            <a:ext cx="522760" cy="238655"/>
          </a:xfrm>
          <a:prstGeom prst="rect">
            <a:avLst/>
          </a:prstGeom>
          <a:noFill/>
        </p:spPr>
        <p:txBody>
          <a:bodyPr wrap="square" rtlCol="0">
            <a:spAutoFit/>
          </a:bodyPr>
          <a:lstStyle/>
          <a:p>
            <a:pPr algn="r"/>
            <a:fld id="{260E2A6B-A809-4840-BF14-8648BC0BDF87}" type="slidenum">
              <a:rPr lang="id-ID" sz="951">
                <a:solidFill>
                  <a:schemeClr val="bg1"/>
                </a:solidFill>
                <a:latin typeface="Montserrat"/>
                <a:ea typeface="Inter" panose="02000503000000020004" pitchFamily="2" charset="0"/>
                <a:cs typeface="Poppins" panose="00000500000000000000" pitchFamily="2" charset="0"/>
              </a:rPr>
              <a:pPr algn="r"/>
              <a:t>10</a:t>
            </a:fld>
            <a:endParaRPr lang="id-ID" sz="951">
              <a:solidFill>
                <a:schemeClr val="bg1"/>
              </a:solidFill>
              <a:latin typeface="Montserrat"/>
              <a:ea typeface="Inter" panose="02000503000000020004" pitchFamily="2" charset="0"/>
              <a:cs typeface="Poppins" panose="00000500000000000000" pitchFamily="2" charset="0"/>
            </a:endParaRPr>
          </a:p>
        </p:txBody>
      </p:sp>
      <p:pic>
        <p:nvPicPr>
          <p:cNvPr id="10" name="Picture Placeholder 9" descr="3D technology art">
            <a:extLst>
              <a:ext uri="{FF2B5EF4-FFF2-40B4-BE49-F238E27FC236}">
                <a16:creationId xmlns:a16="http://schemas.microsoft.com/office/drawing/2014/main" id="{1C84C874-B36D-19B9-3912-B84C06BBB2AF}"/>
              </a:ext>
            </a:extLst>
          </p:cNvPr>
          <p:cNvPicPr>
            <a:picLocks noGrp="1" noChangeAspect="1"/>
          </p:cNvPicPr>
          <p:nvPr>
            <p:ph type="pic" sz="quarter" idx="12"/>
          </p:nvPr>
        </p:nvPicPr>
        <p:blipFill>
          <a:blip r:embed="rId3"/>
          <a:srcRect l="13386" r="13386"/>
          <a:stretch/>
        </p:blipFill>
        <p:spPr>
          <a:xfrm>
            <a:off x="6533753" y="3798632"/>
            <a:ext cx="1746647" cy="1590137"/>
          </a:xfrm>
        </p:spPr>
      </p:pic>
      <p:pic>
        <p:nvPicPr>
          <p:cNvPr id="6" name="Picture Placeholder 5" descr="Office worker using sticky notes">
            <a:extLst>
              <a:ext uri="{FF2B5EF4-FFF2-40B4-BE49-F238E27FC236}">
                <a16:creationId xmlns:a16="http://schemas.microsoft.com/office/drawing/2014/main" id="{00F65128-77D9-4B72-1FCD-02DE869F1F7A}"/>
              </a:ext>
            </a:extLst>
          </p:cNvPr>
          <p:cNvPicPr>
            <a:picLocks noGrp="1" noChangeAspect="1"/>
          </p:cNvPicPr>
          <p:nvPr>
            <p:ph type="pic" sz="quarter" idx="11"/>
          </p:nvPr>
        </p:nvPicPr>
        <p:blipFill>
          <a:blip r:embed="rId4"/>
          <a:srcRect l="22068" r="22068"/>
          <a:stretch/>
        </p:blipFill>
        <p:spPr/>
      </p:pic>
      <p:pic>
        <p:nvPicPr>
          <p:cNvPr id="8" name="Picture Placeholder 7" descr="White origami unicorn">
            <a:extLst>
              <a:ext uri="{FF2B5EF4-FFF2-40B4-BE49-F238E27FC236}">
                <a16:creationId xmlns:a16="http://schemas.microsoft.com/office/drawing/2014/main" id="{EA11CC60-EE7E-4487-C6D3-871FA64107A3}"/>
              </a:ext>
            </a:extLst>
          </p:cNvPr>
          <p:cNvPicPr>
            <a:picLocks noGrp="1" noChangeAspect="1"/>
          </p:cNvPicPr>
          <p:nvPr>
            <p:ph type="pic" sz="quarter" idx="10"/>
          </p:nvPr>
        </p:nvPicPr>
        <p:blipFill>
          <a:blip r:embed="rId5"/>
          <a:srcRect l="20075" r="20075"/>
          <a:stretch/>
        </p:blipFill>
        <p:spPr>
          <a:solidFill>
            <a:srgbClr val="0070C0"/>
          </a:solidFill>
        </p:spPr>
      </p:pic>
    </p:spTree>
    <p:extLst>
      <p:ext uri="{BB962C8B-B14F-4D97-AF65-F5344CB8AC3E}">
        <p14:creationId xmlns:p14="http://schemas.microsoft.com/office/powerpoint/2010/main" val="9911625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500" fill="hold"/>
                                        <p:tgtEl>
                                          <p:spTgt spid="32"/>
                                        </p:tgtEl>
                                        <p:attrNameLst>
                                          <p:attrName>ppt_x</p:attrName>
                                        </p:attrNameLst>
                                      </p:cBhvr>
                                      <p:tavLst>
                                        <p:tav tm="0">
                                          <p:val>
                                            <p:strVal val="#ppt_x"/>
                                          </p:val>
                                        </p:tav>
                                        <p:tav tm="100000">
                                          <p:val>
                                            <p:strVal val="#ppt_x"/>
                                          </p:val>
                                        </p:tav>
                                      </p:tavLst>
                                    </p:anim>
                                    <p:anim calcmode="lin" valueType="num">
                                      <p:cBhvr additive="base">
                                        <p:cTn id="8" dur="1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2" accel="60000" decel="4000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1250" fill="hold"/>
                                        <p:tgtEl>
                                          <p:spTgt spid="44"/>
                                        </p:tgtEl>
                                        <p:attrNameLst>
                                          <p:attrName>ppt_x</p:attrName>
                                        </p:attrNameLst>
                                      </p:cBhvr>
                                      <p:tavLst>
                                        <p:tav tm="0">
                                          <p:val>
                                            <p:strVal val="1+#ppt_w/2"/>
                                          </p:val>
                                        </p:tav>
                                        <p:tav tm="100000">
                                          <p:val>
                                            <p:strVal val="#ppt_x"/>
                                          </p:val>
                                        </p:tav>
                                      </p:tavLst>
                                    </p:anim>
                                    <p:anim calcmode="lin" valueType="num">
                                      <p:cBhvr additive="base">
                                        <p:cTn id="12" dur="125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accel="60000" decel="40000" fill="hold" grpId="0" nodeType="withEffect">
                                  <p:stCondLst>
                                    <p:cond delay="25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250" fill="hold"/>
                                        <p:tgtEl>
                                          <p:spTgt spid="27"/>
                                        </p:tgtEl>
                                        <p:attrNameLst>
                                          <p:attrName>ppt_x</p:attrName>
                                        </p:attrNameLst>
                                      </p:cBhvr>
                                      <p:tavLst>
                                        <p:tav tm="0">
                                          <p:val>
                                            <p:strVal val="1+#ppt_w/2"/>
                                          </p:val>
                                        </p:tav>
                                        <p:tav tm="100000">
                                          <p:val>
                                            <p:strVal val="#ppt_x"/>
                                          </p:val>
                                        </p:tav>
                                      </p:tavLst>
                                    </p:anim>
                                    <p:anim calcmode="lin" valueType="num">
                                      <p:cBhvr additive="base">
                                        <p:cTn id="16" dur="12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accel="60000" decel="4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250" fill="hold"/>
                                        <p:tgtEl>
                                          <p:spTgt spid="26"/>
                                        </p:tgtEl>
                                        <p:attrNameLst>
                                          <p:attrName>ppt_x</p:attrName>
                                        </p:attrNameLst>
                                      </p:cBhvr>
                                      <p:tavLst>
                                        <p:tav tm="0">
                                          <p:val>
                                            <p:strVal val="1+#ppt_w/2"/>
                                          </p:val>
                                        </p:tav>
                                        <p:tav tm="100000">
                                          <p:val>
                                            <p:strVal val="#ppt_x"/>
                                          </p:val>
                                        </p:tav>
                                      </p:tavLst>
                                    </p:anim>
                                    <p:anim calcmode="lin" valueType="num">
                                      <p:cBhvr additive="base">
                                        <p:cTn id="20" dur="125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2" accel="60000" decel="40000" fill="hold" grpId="0" nodeType="withEffect">
                                  <p:stCondLst>
                                    <p:cond delay="25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250" fill="hold"/>
                                        <p:tgtEl>
                                          <p:spTgt spid="3"/>
                                        </p:tgtEl>
                                        <p:attrNameLst>
                                          <p:attrName>ppt_x</p:attrName>
                                        </p:attrNameLst>
                                      </p:cBhvr>
                                      <p:tavLst>
                                        <p:tav tm="0">
                                          <p:val>
                                            <p:strVal val="1+#ppt_w/2"/>
                                          </p:val>
                                        </p:tav>
                                        <p:tav tm="100000">
                                          <p:val>
                                            <p:strVal val="#ppt_x"/>
                                          </p:val>
                                        </p:tav>
                                      </p:tavLst>
                                    </p:anim>
                                    <p:anim calcmode="lin" valueType="num">
                                      <p:cBhvr additive="base">
                                        <p:cTn id="24" dur="125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2" accel="60000" decel="40000" fill="hold" grpId="0" nodeType="withEffect">
                                  <p:stCondLst>
                                    <p:cond delay="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250" fill="hold"/>
                                        <p:tgtEl>
                                          <p:spTgt spid="18"/>
                                        </p:tgtEl>
                                        <p:attrNameLst>
                                          <p:attrName>ppt_x</p:attrName>
                                        </p:attrNameLst>
                                      </p:cBhvr>
                                      <p:tavLst>
                                        <p:tav tm="0">
                                          <p:val>
                                            <p:strVal val="1+#ppt_w/2"/>
                                          </p:val>
                                        </p:tav>
                                        <p:tav tm="100000">
                                          <p:val>
                                            <p:strVal val="#ppt_x"/>
                                          </p:val>
                                        </p:tav>
                                      </p:tavLst>
                                    </p:anim>
                                    <p:anim calcmode="lin" valueType="num">
                                      <p:cBhvr additive="base">
                                        <p:cTn id="28" dur="125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2" accel="60000" decel="40000"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250" fill="hold"/>
                                        <p:tgtEl>
                                          <p:spTgt spid="17"/>
                                        </p:tgtEl>
                                        <p:attrNameLst>
                                          <p:attrName>ppt_x</p:attrName>
                                        </p:attrNameLst>
                                      </p:cBhvr>
                                      <p:tavLst>
                                        <p:tav tm="0">
                                          <p:val>
                                            <p:strVal val="1+#ppt_w/2"/>
                                          </p:val>
                                        </p:tav>
                                        <p:tav tm="100000">
                                          <p:val>
                                            <p:strVal val="#ppt_x"/>
                                          </p:val>
                                        </p:tav>
                                      </p:tavLst>
                                    </p:anim>
                                    <p:anim calcmode="lin" valueType="num">
                                      <p:cBhvr additive="base">
                                        <p:cTn id="32" dur="1250" fill="hold"/>
                                        <p:tgtEl>
                                          <p:spTgt spid="17"/>
                                        </p:tgtEl>
                                        <p:attrNameLst>
                                          <p:attrName>ppt_y</p:attrName>
                                        </p:attrNameLst>
                                      </p:cBhvr>
                                      <p:tavLst>
                                        <p:tav tm="0">
                                          <p:val>
                                            <p:strVal val="#ppt_y"/>
                                          </p:val>
                                        </p:tav>
                                        <p:tav tm="100000">
                                          <p:val>
                                            <p:strVal val="#ppt_y"/>
                                          </p:val>
                                        </p:tav>
                                      </p:tavLst>
                                    </p:anim>
                                  </p:childTnLst>
                                </p:cTn>
                              </p:par>
                              <p:par>
                                <p:cTn id="33" presetID="2" presetClass="entr" presetSubtype="2" accel="60000" decel="40000"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250" fill="hold"/>
                                        <p:tgtEl>
                                          <p:spTgt spid="21"/>
                                        </p:tgtEl>
                                        <p:attrNameLst>
                                          <p:attrName>ppt_x</p:attrName>
                                        </p:attrNameLst>
                                      </p:cBhvr>
                                      <p:tavLst>
                                        <p:tav tm="0">
                                          <p:val>
                                            <p:strVal val="1+#ppt_w/2"/>
                                          </p:val>
                                        </p:tav>
                                        <p:tav tm="100000">
                                          <p:val>
                                            <p:strVal val="#ppt_x"/>
                                          </p:val>
                                        </p:tav>
                                      </p:tavLst>
                                    </p:anim>
                                    <p:anim calcmode="lin" valueType="num">
                                      <p:cBhvr additive="base">
                                        <p:cTn id="36" dur="125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2" accel="60000" decel="40000"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250" fill="hold"/>
                                        <p:tgtEl>
                                          <p:spTgt spid="20"/>
                                        </p:tgtEl>
                                        <p:attrNameLst>
                                          <p:attrName>ppt_x</p:attrName>
                                        </p:attrNameLst>
                                      </p:cBhvr>
                                      <p:tavLst>
                                        <p:tav tm="0">
                                          <p:val>
                                            <p:strVal val="1+#ppt_w/2"/>
                                          </p:val>
                                        </p:tav>
                                        <p:tav tm="100000">
                                          <p:val>
                                            <p:strVal val="#ppt_x"/>
                                          </p:val>
                                        </p:tav>
                                      </p:tavLst>
                                    </p:anim>
                                    <p:anim calcmode="lin" valueType="num">
                                      <p:cBhvr additive="base">
                                        <p:cTn id="40" dur="12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accel="60000" decel="40000" fill="hold" grpId="0" nodeType="withEffect">
                                  <p:stCondLst>
                                    <p:cond delay="50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1250" fill="hold"/>
                                        <p:tgtEl>
                                          <p:spTgt spid="2"/>
                                        </p:tgtEl>
                                        <p:attrNameLst>
                                          <p:attrName>ppt_x</p:attrName>
                                        </p:attrNameLst>
                                      </p:cBhvr>
                                      <p:tavLst>
                                        <p:tav tm="0">
                                          <p:val>
                                            <p:strVal val="1+#ppt_w/2"/>
                                          </p:val>
                                        </p:tav>
                                        <p:tav tm="100000">
                                          <p:val>
                                            <p:strVal val="#ppt_x"/>
                                          </p:val>
                                        </p:tav>
                                      </p:tavLst>
                                    </p:anim>
                                    <p:anim calcmode="lin" valueType="num">
                                      <p:cBhvr additive="base">
                                        <p:cTn id="44"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 grpId="0" animBg="1"/>
      <p:bldP spid="3" grpId="0" animBg="1"/>
      <p:bldP spid="17" grpId="0"/>
      <p:bldP spid="18" grpId="0"/>
      <p:bldP spid="20" grpId="0"/>
      <p:bldP spid="21" grpId="0"/>
      <p:bldP spid="26" grpId="0"/>
      <p:bldP spid="27"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FF35EB-5B03-4193-B317-7C9BC54899FF}"/>
              </a:ext>
            </a:extLst>
          </p:cNvPr>
          <p:cNvSpPr txBox="1"/>
          <p:nvPr/>
        </p:nvSpPr>
        <p:spPr>
          <a:xfrm>
            <a:off x="926463" y="2109518"/>
            <a:ext cx="5430089" cy="1078758"/>
          </a:xfrm>
          <a:prstGeom prst="rect">
            <a:avLst/>
          </a:prstGeom>
          <a:noFill/>
        </p:spPr>
        <p:txBody>
          <a:bodyPr wrap="square" lIns="62103" tIns="31052" rIns="62103" bIns="31052" rtlCol="0" anchor="t">
            <a:spAutoFit/>
          </a:bodyPr>
          <a:lstStyle/>
          <a:p>
            <a:pPr>
              <a:lnSpc>
                <a:spcPct val="90000"/>
              </a:lnSpc>
            </a:pPr>
            <a:r>
              <a:rPr lang="en-US" sz="3668">
                <a:solidFill>
                  <a:schemeClr val="tx1">
                    <a:lumMod val="85000"/>
                    <a:lumOff val="15000"/>
                  </a:schemeClr>
                </a:solidFill>
                <a:latin typeface="Inter"/>
              </a:rPr>
              <a:t>Unleash your</a:t>
            </a:r>
          </a:p>
          <a:p>
            <a:pPr>
              <a:lnSpc>
                <a:spcPct val="90000"/>
              </a:lnSpc>
            </a:pPr>
            <a:r>
              <a:rPr lang="en-US" sz="3668">
                <a:solidFill>
                  <a:schemeClr val="tx1">
                    <a:lumMod val="85000"/>
                    <a:lumOff val="15000"/>
                  </a:schemeClr>
                </a:solidFill>
                <a:latin typeface="Inter"/>
              </a:rPr>
              <a:t>Curious minds....</a:t>
            </a:r>
          </a:p>
        </p:txBody>
      </p:sp>
      <p:sp>
        <p:nvSpPr>
          <p:cNvPr id="10" name="TextBox 9">
            <a:extLst>
              <a:ext uri="{FF2B5EF4-FFF2-40B4-BE49-F238E27FC236}">
                <a16:creationId xmlns:a16="http://schemas.microsoft.com/office/drawing/2014/main" id="{43DBD997-3952-4D65-8D5D-0F8FDEB265F1}"/>
              </a:ext>
            </a:extLst>
          </p:cNvPr>
          <p:cNvSpPr txBox="1"/>
          <p:nvPr/>
        </p:nvSpPr>
        <p:spPr>
          <a:xfrm>
            <a:off x="926463" y="3306548"/>
            <a:ext cx="5430089" cy="252955"/>
          </a:xfrm>
          <a:prstGeom prst="rect">
            <a:avLst/>
          </a:prstGeom>
          <a:noFill/>
        </p:spPr>
        <p:txBody>
          <a:bodyPr wrap="square" lIns="62103" tIns="31052" rIns="62103" bIns="31052" anchor="t">
            <a:spAutoFit/>
          </a:bodyPr>
          <a:lstStyle/>
          <a:p>
            <a:pPr>
              <a:lnSpc>
                <a:spcPct val="130000"/>
              </a:lnSpc>
              <a:spcAft>
                <a:spcPts val="408"/>
              </a:spcAft>
            </a:pPr>
            <a:r>
              <a:rPr lang="en-US" sz="951">
                <a:solidFill>
                  <a:schemeClr val="tx1">
                    <a:lumMod val="65000"/>
                    <a:lumOff val="35000"/>
                  </a:schemeClr>
                </a:solidFill>
                <a:latin typeface="Inter"/>
              </a:rPr>
              <a:t>In the realm of knowledge, the power of inquiry is immeasurable</a:t>
            </a:r>
            <a:endParaRPr lang="en-US">
              <a:solidFill>
                <a:schemeClr val="tx1">
                  <a:lumMod val="65000"/>
                  <a:lumOff val="35000"/>
                </a:schemeClr>
              </a:solidFill>
            </a:endParaRPr>
          </a:p>
        </p:txBody>
      </p:sp>
      <p:grpSp>
        <p:nvGrpSpPr>
          <p:cNvPr id="5" name="Group 4">
            <a:extLst>
              <a:ext uri="{FF2B5EF4-FFF2-40B4-BE49-F238E27FC236}">
                <a16:creationId xmlns:a16="http://schemas.microsoft.com/office/drawing/2014/main" id="{4F88BD64-1B41-482F-853A-1B8A707A30FB}"/>
              </a:ext>
            </a:extLst>
          </p:cNvPr>
          <p:cNvGrpSpPr/>
          <p:nvPr/>
        </p:nvGrpSpPr>
        <p:grpSpPr>
          <a:xfrm rot="13168801">
            <a:off x="5147000" y="789754"/>
            <a:ext cx="3069275" cy="2857205"/>
            <a:chOff x="8520742" y="4480866"/>
            <a:chExt cx="2861153" cy="2663464"/>
          </a:xfrm>
        </p:grpSpPr>
        <p:sp>
          <p:nvSpPr>
            <p:cNvPr id="6" name="Freeform: Shape 5">
              <a:extLst>
                <a:ext uri="{FF2B5EF4-FFF2-40B4-BE49-F238E27FC236}">
                  <a16:creationId xmlns:a16="http://schemas.microsoft.com/office/drawing/2014/main" id="{6F1E9312-F77F-4B43-BC21-FB354748DB83}"/>
                </a:ext>
              </a:extLst>
            </p:cNvPr>
            <p:cNvSpPr/>
            <p:nvPr/>
          </p:nvSpPr>
          <p:spPr>
            <a:xfrm rot="561445">
              <a:off x="8520742" y="4480866"/>
              <a:ext cx="2597859" cy="2663464"/>
            </a:xfrm>
            <a:custGeom>
              <a:avLst/>
              <a:gdLst>
                <a:gd name="connsiteX0" fmla="*/ 1736369 w 1786835"/>
                <a:gd name="connsiteY0" fmla="*/ 0 h 1831959"/>
                <a:gd name="connsiteX1" fmla="*/ 1607214 w 1786835"/>
                <a:gd name="connsiteY1" fmla="*/ 771530 h 1831959"/>
                <a:gd name="connsiteX2" fmla="*/ 679339 w 1786835"/>
                <a:gd name="connsiteY2" fmla="*/ 791923 h 1831959"/>
                <a:gd name="connsiteX3" fmla="*/ 145725 w 1786835"/>
                <a:gd name="connsiteY3" fmla="*/ 1831959 h 1831959"/>
              </a:gdLst>
              <a:ahLst/>
              <a:cxnLst>
                <a:cxn ang="0">
                  <a:pos x="connsiteX0" y="connsiteY0"/>
                </a:cxn>
                <a:cxn ang="0">
                  <a:pos x="connsiteX1" y="connsiteY1"/>
                </a:cxn>
                <a:cxn ang="0">
                  <a:pos x="connsiteX2" y="connsiteY2"/>
                </a:cxn>
                <a:cxn ang="0">
                  <a:pos x="connsiteX3" y="connsiteY3"/>
                </a:cxn>
              </a:cxnLst>
              <a:rect l="l" t="t" r="r" b="b"/>
              <a:pathLst>
                <a:path w="1786835" h="1831959">
                  <a:moveTo>
                    <a:pt x="1736369" y="0"/>
                  </a:moveTo>
                  <a:cubicBezTo>
                    <a:pt x="1811143" y="268506"/>
                    <a:pt x="1828137" y="604988"/>
                    <a:pt x="1607214" y="771530"/>
                  </a:cubicBezTo>
                  <a:cubicBezTo>
                    <a:pt x="1335310" y="978858"/>
                    <a:pt x="978434" y="798721"/>
                    <a:pt x="679339" y="791923"/>
                  </a:cubicBezTo>
                  <a:cubicBezTo>
                    <a:pt x="108338" y="781727"/>
                    <a:pt x="-200953" y="1383316"/>
                    <a:pt x="145725" y="1831959"/>
                  </a:cubicBezTo>
                </a:path>
              </a:pathLst>
            </a:custGeom>
            <a:noFill/>
            <a:ln w="381000" cap="rnd">
              <a:solidFill>
                <a:srgbClr val="00B0F0"/>
              </a:solidFill>
              <a:prstDash val="solid"/>
              <a:round/>
            </a:ln>
          </p:spPr>
          <p:txBody>
            <a:bodyPr rtlCol="0" anchor="ctr"/>
            <a:lstStyle/>
            <a:p>
              <a:endParaRPr lang="en-ID">
                <a:latin typeface="Inter" panose="02000503000000020004" pitchFamily="2" charset="0"/>
                <a:ea typeface="Inter" panose="02000503000000020004" pitchFamily="2" charset="0"/>
              </a:endParaRPr>
            </a:p>
          </p:txBody>
        </p:sp>
        <p:sp>
          <p:nvSpPr>
            <p:cNvPr id="7" name="Oval 6">
              <a:extLst>
                <a:ext uri="{FF2B5EF4-FFF2-40B4-BE49-F238E27FC236}">
                  <a16:creationId xmlns:a16="http://schemas.microsoft.com/office/drawing/2014/main" id="{AEAE4D94-9114-4BC1-A5EB-C9CA42E6C501}"/>
                </a:ext>
              </a:extLst>
            </p:cNvPr>
            <p:cNvSpPr/>
            <p:nvPr/>
          </p:nvSpPr>
          <p:spPr>
            <a:xfrm>
              <a:off x="11109650" y="4561493"/>
              <a:ext cx="272245" cy="272245"/>
            </a:xfrm>
            <a:prstGeom prst="ellipse">
              <a:avLst/>
            </a:prstGeom>
            <a:solidFill>
              <a:schemeClr val="bg1"/>
            </a:solidFill>
            <a:ln>
              <a:noFill/>
            </a:ln>
            <a:effectLst>
              <a:outerShdw blurRad="584200" dist="114300" dir="8100000" sx="91000" sy="9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Inter" panose="02000503000000020004" pitchFamily="2" charset="0"/>
                <a:ea typeface="Inter" panose="02000503000000020004" pitchFamily="2" charset="0"/>
              </a:endParaRPr>
            </a:p>
          </p:txBody>
        </p:sp>
      </p:grpSp>
    </p:spTree>
    <p:extLst>
      <p:ext uri="{BB962C8B-B14F-4D97-AF65-F5344CB8AC3E}">
        <p14:creationId xmlns:p14="http://schemas.microsoft.com/office/powerpoint/2010/main" val="3444388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750"/>
                                        <p:tgtEl>
                                          <p:spTgt spid="5"/>
                                        </p:tgtEl>
                                      </p:cBhvr>
                                    </p:animEffect>
                                  </p:childTnLst>
                                </p:cTn>
                              </p:par>
                              <p:par>
                                <p:cTn id="12" presetID="2" presetClass="entr" presetSubtype="4" decel="10000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500" fill="hold"/>
                                        <p:tgtEl>
                                          <p:spTgt spid="8"/>
                                        </p:tgtEl>
                                        <p:attrNameLst>
                                          <p:attrName>ppt_x</p:attrName>
                                        </p:attrNameLst>
                                      </p:cBhvr>
                                      <p:tavLst>
                                        <p:tav tm="0">
                                          <p:val>
                                            <p:strVal val="#ppt_x"/>
                                          </p:val>
                                        </p:tav>
                                        <p:tav tm="100000">
                                          <p:val>
                                            <p:strVal val="#ppt_x"/>
                                          </p:val>
                                        </p:tav>
                                      </p:tavLst>
                                    </p:anim>
                                    <p:anim calcmode="lin" valueType="num">
                                      <p:cBhvr additive="base">
                                        <p:cTn id="15"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C3AF39-6D93-421F-9585-28D071572DAB}"/>
              </a:ext>
            </a:extLst>
          </p:cNvPr>
          <p:cNvSpPr txBox="1"/>
          <p:nvPr/>
        </p:nvSpPr>
        <p:spPr>
          <a:xfrm>
            <a:off x="866022" y="1525805"/>
            <a:ext cx="6456894" cy="2320508"/>
          </a:xfrm>
          <a:prstGeom prst="rect">
            <a:avLst/>
          </a:prstGeom>
          <a:noFill/>
        </p:spPr>
        <p:txBody>
          <a:bodyPr wrap="square" lIns="62103" tIns="31052" rIns="62103" bIns="31052" rtlCol="0" anchor="t">
            <a:spAutoFit/>
          </a:bodyPr>
          <a:lstStyle/>
          <a:p>
            <a:r>
              <a:rPr lang="en-US" sz="3668">
                <a:solidFill>
                  <a:schemeClr val="tx1">
                    <a:lumMod val="85000"/>
                    <a:lumOff val="15000"/>
                  </a:schemeClr>
                </a:solidFill>
                <a:latin typeface="Montserrat"/>
                <a:ea typeface="Inter" panose="02000503000000020004" pitchFamily="2" charset="0"/>
                <a:cs typeface="Sora Medium" pitchFamily="2" charset="0"/>
              </a:rPr>
              <a:t>Which of the above topics or principles do you practice in </a:t>
            </a:r>
            <a:r>
              <a:rPr lang="en-US" sz="3668">
                <a:solidFill>
                  <a:srgbClr val="0070C0"/>
                </a:solidFill>
                <a:latin typeface="Montserrat"/>
                <a:ea typeface="Inter" panose="02000503000000020004" pitchFamily="2" charset="0"/>
                <a:cs typeface="Sora Medium" pitchFamily="2" charset="0"/>
              </a:rPr>
              <a:t>your day-to-day life?</a:t>
            </a:r>
          </a:p>
        </p:txBody>
      </p:sp>
      <p:sp>
        <p:nvSpPr>
          <p:cNvPr id="19" name="TextBox 18">
            <a:extLst>
              <a:ext uri="{FF2B5EF4-FFF2-40B4-BE49-F238E27FC236}">
                <a16:creationId xmlns:a16="http://schemas.microsoft.com/office/drawing/2014/main" id="{A248E00B-EA10-4699-AA03-B018CFA4918D}"/>
              </a:ext>
            </a:extLst>
          </p:cNvPr>
          <p:cNvSpPr txBox="1"/>
          <p:nvPr/>
        </p:nvSpPr>
        <p:spPr>
          <a:xfrm>
            <a:off x="5850622" y="3787657"/>
            <a:ext cx="1406441" cy="209033"/>
          </a:xfrm>
          <a:prstGeom prst="rect">
            <a:avLst/>
          </a:prstGeom>
          <a:noFill/>
        </p:spPr>
        <p:txBody>
          <a:bodyPr wrap="square" lIns="62103" tIns="31052" rIns="62103" bIns="31052" anchor="t">
            <a:spAutoFit/>
          </a:bodyPr>
          <a:lstStyle>
            <a:defPPr>
              <a:defRPr lang="en-US"/>
            </a:defPPr>
            <a:lvl1pPr>
              <a:lnSpc>
                <a:spcPct val="130000"/>
              </a:lnSpc>
              <a:spcAft>
                <a:spcPts val="600"/>
              </a:spcAft>
              <a:defRPr sz="1200">
                <a:solidFill>
                  <a:schemeClr val="tx1">
                    <a:lumMod val="65000"/>
                    <a:lumOff val="35000"/>
                  </a:schemeClr>
                </a:solidFill>
                <a:ea typeface="Roboto Light" panose="02000000000000000000" pitchFamily="2" charset="0"/>
                <a:cs typeface="Sora Light" pitchFamily="2" charset="0"/>
              </a:defRPr>
            </a:lvl1pPr>
          </a:lstStyle>
          <a:p>
            <a:pPr algn="ctr">
              <a:lnSpc>
                <a:spcPct val="100000"/>
              </a:lnSpc>
              <a:spcAft>
                <a:spcPct val="0"/>
              </a:spcAft>
            </a:pPr>
            <a:r>
              <a:rPr lang="en-US" sz="951">
                <a:solidFill>
                  <a:schemeClr val="bg1"/>
                </a:solidFill>
                <a:latin typeface="Montserrat"/>
                <a:ea typeface="Inter" panose="02000503000000020004" pitchFamily="2" charset="0"/>
              </a:rPr>
              <a:t>What not?</a:t>
            </a:r>
          </a:p>
        </p:txBody>
      </p:sp>
      <p:sp>
        <p:nvSpPr>
          <p:cNvPr id="20" name="TextBox 19">
            <a:extLst>
              <a:ext uri="{FF2B5EF4-FFF2-40B4-BE49-F238E27FC236}">
                <a16:creationId xmlns:a16="http://schemas.microsoft.com/office/drawing/2014/main" id="{D696385A-DAEA-4F10-BE98-26DA80356A6B}"/>
              </a:ext>
            </a:extLst>
          </p:cNvPr>
          <p:cNvSpPr txBox="1"/>
          <p:nvPr/>
        </p:nvSpPr>
        <p:spPr>
          <a:xfrm>
            <a:off x="5850621" y="3480736"/>
            <a:ext cx="1528211" cy="313548"/>
          </a:xfrm>
          <a:prstGeom prst="rect">
            <a:avLst/>
          </a:prstGeom>
          <a:noFill/>
        </p:spPr>
        <p:txBody>
          <a:bodyPr wrap="square" lIns="62103" tIns="31052" rIns="62103" bIns="31052" rtlCol="0" anchor="t">
            <a:spAutoFit/>
          </a:bodyPr>
          <a:lstStyle/>
          <a:p>
            <a:r>
              <a:rPr lang="en-US" sz="1630">
                <a:solidFill>
                  <a:schemeClr val="bg1"/>
                </a:solidFill>
                <a:latin typeface="Montserrat"/>
                <a:cs typeface="Arial"/>
              </a:rPr>
              <a:t>Mixed Reality</a:t>
            </a:r>
            <a:endParaRPr lang="en-US">
              <a:solidFill>
                <a:schemeClr val="bg1"/>
              </a:solidFill>
            </a:endParaRPr>
          </a:p>
        </p:txBody>
      </p:sp>
      <p:sp>
        <p:nvSpPr>
          <p:cNvPr id="21" name="TextBox 20">
            <a:extLst>
              <a:ext uri="{FF2B5EF4-FFF2-40B4-BE49-F238E27FC236}">
                <a16:creationId xmlns:a16="http://schemas.microsoft.com/office/drawing/2014/main" id="{3C751DEC-639C-4A94-A302-EA1DC14D282E}"/>
              </a:ext>
            </a:extLst>
          </p:cNvPr>
          <p:cNvSpPr txBox="1"/>
          <p:nvPr/>
        </p:nvSpPr>
        <p:spPr>
          <a:xfrm>
            <a:off x="950661" y="3682492"/>
            <a:ext cx="2282638" cy="440121"/>
          </a:xfrm>
          <a:prstGeom prst="rect">
            <a:avLst/>
          </a:prstGeom>
          <a:noFill/>
        </p:spPr>
        <p:txBody>
          <a:bodyPr wrap="square" lIns="62103" tIns="31052" rIns="62103" bIns="31052" anchor="t">
            <a:spAutoFit/>
          </a:bodyPr>
          <a:lstStyle/>
          <a:p>
            <a:pPr>
              <a:lnSpc>
                <a:spcPct val="130000"/>
              </a:lnSpc>
              <a:spcAft>
                <a:spcPts val="408"/>
              </a:spcAft>
            </a:pPr>
            <a:endParaRPr lang="en-US" sz="815">
              <a:solidFill>
                <a:schemeClr val="tx1">
                  <a:lumMod val="65000"/>
                  <a:lumOff val="35000"/>
                </a:schemeClr>
              </a:solidFill>
              <a:latin typeface="Montserrat"/>
            </a:endParaRPr>
          </a:p>
          <a:p>
            <a:pPr>
              <a:lnSpc>
                <a:spcPct val="130000"/>
              </a:lnSpc>
              <a:spcAft>
                <a:spcPts val="408"/>
              </a:spcAft>
            </a:pPr>
            <a:endParaRPr lang="en-US" sz="815">
              <a:solidFill>
                <a:schemeClr val="tx1">
                  <a:lumMod val="65000"/>
                  <a:lumOff val="35000"/>
                </a:schemeClr>
              </a:solidFill>
              <a:latin typeface="Montserrat"/>
            </a:endParaRPr>
          </a:p>
        </p:txBody>
      </p:sp>
    </p:spTree>
    <p:extLst>
      <p:ext uri="{BB962C8B-B14F-4D97-AF65-F5344CB8AC3E}">
        <p14:creationId xmlns:p14="http://schemas.microsoft.com/office/powerpoint/2010/main" val="30234093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500"/>
                                  </p:stCondLst>
                                  <p:endCondLst>
                                    <p:cond evt="begin" delay="0">
                                      <p:tn val="9"/>
                                    </p:cond>
                                  </p:end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1+#ppt_w/2"/>
                                          </p:val>
                                        </p:tav>
                                        <p:tav tm="100000">
                                          <p:val>
                                            <p:strVal val="#ppt_x"/>
                                          </p:val>
                                        </p:tav>
                                      </p:tavLst>
                                    </p:anim>
                                    <p:anim calcmode="lin" valueType="num">
                                      <p:cBhvr additive="base">
                                        <p:cTn id="16" dur="10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1+#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C3AF39-6D93-421F-9585-28D071572DAB}"/>
              </a:ext>
            </a:extLst>
          </p:cNvPr>
          <p:cNvSpPr txBox="1"/>
          <p:nvPr/>
        </p:nvSpPr>
        <p:spPr>
          <a:xfrm>
            <a:off x="866022" y="1525805"/>
            <a:ext cx="6456894" cy="1191609"/>
          </a:xfrm>
          <a:prstGeom prst="rect">
            <a:avLst/>
          </a:prstGeom>
          <a:noFill/>
        </p:spPr>
        <p:txBody>
          <a:bodyPr wrap="square" lIns="62103" tIns="31052" rIns="62103" bIns="31052" rtlCol="0" anchor="t">
            <a:spAutoFit/>
          </a:bodyPr>
          <a:lstStyle/>
          <a:p>
            <a:r>
              <a:rPr lang="en-US" sz="3668">
                <a:solidFill>
                  <a:schemeClr val="tx1">
                    <a:lumMod val="85000"/>
                    <a:lumOff val="15000"/>
                  </a:schemeClr>
                </a:solidFill>
                <a:latin typeface="Montserrat"/>
                <a:ea typeface="Inter" panose="02000503000000020004" pitchFamily="2" charset="0"/>
                <a:cs typeface="Sora Medium" pitchFamily="2" charset="0"/>
              </a:rPr>
              <a:t>Who are we </a:t>
            </a:r>
            <a:r>
              <a:rPr lang="en-US" sz="3668">
                <a:solidFill>
                  <a:srgbClr val="0070C0"/>
                </a:solidFill>
                <a:latin typeface="Montserrat"/>
                <a:ea typeface="Inter" panose="02000503000000020004" pitchFamily="2" charset="0"/>
                <a:cs typeface="Sora Medium" pitchFamily="2" charset="0"/>
              </a:rPr>
              <a:t>building</a:t>
            </a:r>
            <a:r>
              <a:rPr lang="en-US" sz="3668">
                <a:solidFill>
                  <a:schemeClr val="tx1">
                    <a:lumMod val="85000"/>
                    <a:lumOff val="15000"/>
                  </a:schemeClr>
                </a:solidFill>
                <a:latin typeface="Montserrat"/>
                <a:ea typeface="Inter" panose="02000503000000020004" pitchFamily="2" charset="0"/>
                <a:cs typeface="Sora Medium" pitchFamily="2" charset="0"/>
              </a:rPr>
              <a:t> product for? </a:t>
            </a:r>
          </a:p>
        </p:txBody>
      </p:sp>
      <p:sp>
        <p:nvSpPr>
          <p:cNvPr id="19" name="TextBox 18">
            <a:extLst>
              <a:ext uri="{FF2B5EF4-FFF2-40B4-BE49-F238E27FC236}">
                <a16:creationId xmlns:a16="http://schemas.microsoft.com/office/drawing/2014/main" id="{A248E00B-EA10-4699-AA03-B018CFA4918D}"/>
              </a:ext>
            </a:extLst>
          </p:cNvPr>
          <p:cNvSpPr txBox="1"/>
          <p:nvPr/>
        </p:nvSpPr>
        <p:spPr>
          <a:xfrm>
            <a:off x="5850622" y="3787657"/>
            <a:ext cx="1406441" cy="209033"/>
          </a:xfrm>
          <a:prstGeom prst="rect">
            <a:avLst/>
          </a:prstGeom>
          <a:noFill/>
        </p:spPr>
        <p:txBody>
          <a:bodyPr wrap="square" lIns="62103" tIns="31052" rIns="62103" bIns="31052" anchor="t">
            <a:spAutoFit/>
          </a:bodyPr>
          <a:lstStyle>
            <a:defPPr>
              <a:defRPr lang="en-US"/>
            </a:defPPr>
            <a:lvl1pPr>
              <a:lnSpc>
                <a:spcPct val="130000"/>
              </a:lnSpc>
              <a:spcAft>
                <a:spcPts val="600"/>
              </a:spcAft>
              <a:defRPr sz="1200">
                <a:solidFill>
                  <a:schemeClr val="tx1">
                    <a:lumMod val="65000"/>
                    <a:lumOff val="35000"/>
                  </a:schemeClr>
                </a:solidFill>
                <a:ea typeface="Roboto Light" panose="02000000000000000000" pitchFamily="2" charset="0"/>
                <a:cs typeface="Sora Light" pitchFamily="2" charset="0"/>
              </a:defRPr>
            </a:lvl1pPr>
          </a:lstStyle>
          <a:p>
            <a:pPr algn="ctr">
              <a:lnSpc>
                <a:spcPct val="100000"/>
              </a:lnSpc>
              <a:spcAft>
                <a:spcPct val="0"/>
              </a:spcAft>
            </a:pPr>
            <a:r>
              <a:rPr lang="en-US" sz="951">
                <a:solidFill>
                  <a:schemeClr val="bg1"/>
                </a:solidFill>
                <a:latin typeface="Montserrat"/>
                <a:ea typeface="Inter" panose="02000503000000020004" pitchFamily="2" charset="0"/>
              </a:rPr>
              <a:t>What not?</a:t>
            </a:r>
          </a:p>
        </p:txBody>
      </p:sp>
      <p:sp>
        <p:nvSpPr>
          <p:cNvPr id="20" name="TextBox 19">
            <a:extLst>
              <a:ext uri="{FF2B5EF4-FFF2-40B4-BE49-F238E27FC236}">
                <a16:creationId xmlns:a16="http://schemas.microsoft.com/office/drawing/2014/main" id="{D696385A-DAEA-4F10-BE98-26DA80356A6B}"/>
              </a:ext>
            </a:extLst>
          </p:cNvPr>
          <p:cNvSpPr txBox="1"/>
          <p:nvPr/>
        </p:nvSpPr>
        <p:spPr>
          <a:xfrm>
            <a:off x="5850621" y="3480736"/>
            <a:ext cx="1528211" cy="313548"/>
          </a:xfrm>
          <a:prstGeom prst="rect">
            <a:avLst/>
          </a:prstGeom>
          <a:noFill/>
        </p:spPr>
        <p:txBody>
          <a:bodyPr wrap="square" lIns="62103" tIns="31052" rIns="62103" bIns="31052" rtlCol="0" anchor="t">
            <a:spAutoFit/>
          </a:bodyPr>
          <a:lstStyle/>
          <a:p>
            <a:r>
              <a:rPr lang="en-US" sz="1630">
                <a:solidFill>
                  <a:schemeClr val="bg1"/>
                </a:solidFill>
                <a:latin typeface="Montserrat"/>
                <a:cs typeface="Arial"/>
              </a:rPr>
              <a:t>Mixed Reality</a:t>
            </a:r>
            <a:endParaRPr lang="en-US">
              <a:solidFill>
                <a:schemeClr val="bg1"/>
              </a:solidFill>
            </a:endParaRPr>
          </a:p>
        </p:txBody>
      </p:sp>
      <p:sp>
        <p:nvSpPr>
          <p:cNvPr id="21" name="TextBox 20">
            <a:extLst>
              <a:ext uri="{FF2B5EF4-FFF2-40B4-BE49-F238E27FC236}">
                <a16:creationId xmlns:a16="http://schemas.microsoft.com/office/drawing/2014/main" id="{3C751DEC-639C-4A94-A302-EA1DC14D282E}"/>
              </a:ext>
            </a:extLst>
          </p:cNvPr>
          <p:cNvSpPr txBox="1"/>
          <p:nvPr/>
        </p:nvSpPr>
        <p:spPr>
          <a:xfrm>
            <a:off x="950661" y="3682492"/>
            <a:ext cx="2282638" cy="440121"/>
          </a:xfrm>
          <a:prstGeom prst="rect">
            <a:avLst/>
          </a:prstGeom>
          <a:noFill/>
        </p:spPr>
        <p:txBody>
          <a:bodyPr wrap="square" lIns="62103" tIns="31052" rIns="62103" bIns="31052" anchor="t">
            <a:spAutoFit/>
          </a:bodyPr>
          <a:lstStyle/>
          <a:p>
            <a:pPr>
              <a:lnSpc>
                <a:spcPct val="130000"/>
              </a:lnSpc>
              <a:spcAft>
                <a:spcPts val="408"/>
              </a:spcAft>
            </a:pPr>
            <a:endParaRPr lang="en-US" sz="815">
              <a:solidFill>
                <a:schemeClr val="tx1">
                  <a:lumMod val="65000"/>
                  <a:lumOff val="35000"/>
                </a:schemeClr>
              </a:solidFill>
              <a:latin typeface="Montserrat"/>
            </a:endParaRPr>
          </a:p>
          <a:p>
            <a:pPr>
              <a:lnSpc>
                <a:spcPct val="130000"/>
              </a:lnSpc>
              <a:spcAft>
                <a:spcPts val="408"/>
              </a:spcAft>
            </a:pPr>
            <a:endParaRPr lang="en-US" sz="815">
              <a:solidFill>
                <a:schemeClr val="tx1">
                  <a:lumMod val="65000"/>
                  <a:lumOff val="35000"/>
                </a:schemeClr>
              </a:solidFill>
              <a:latin typeface="Montserrat"/>
            </a:endParaRPr>
          </a:p>
        </p:txBody>
      </p:sp>
    </p:spTree>
    <p:extLst>
      <p:ext uri="{BB962C8B-B14F-4D97-AF65-F5344CB8AC3E}">
        <p14:creationId xmlns:p14="http://schemas.microsoft.com/office/powerpoint/2010/main" val="206487970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500"/>
                                  </p:stCondLst>
                                  <p:endCondLst>
                                    <p:cond evt="begin" delay="0">
                                      <p:tn val="9"/>
                                    </p:cond>
                                  </p:end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1+#ppt_w/2"/>
                                          </p:val>
                                        </p:tav>
                                        <p:tav tm="100000">
                                          <p:val>
                                            <p:strVal val="#ppt_x"/>
                                          </p:val>
                                        </p:tav>
                                      </p:tavLst>
                                    </p:anim>
                                    <p:anim calcmode="lin" valueType="num">
                                      <p:cBhvr additive="base">
                                        <p:cTn id="16" dur="10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1+#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C3AF39-6D93-421F-9585-28D071572DAB}"/>
              </a:ext>
            </a:extLst>
          </p:cNvPr>
          <p:cNvSpPr txBox="1"/>
          <p:nvPr/>
        </p:nvSpPr>
        <p:spPr>
          <a:xfrm>
            <a:off x="866022" y="1525805"/>
            <a:ext cx="6456894" cy="1756059"/>
          </a:xfrm>
          <a:prstGeom prst="rect">
            <a:avLst/>
          </a:prstGeom>
          <a:noFill/>
        </p:spPr>
        <p:txBody>
          <a:bodyPr wrap="square" lIns="62103" tIns="31052" rIns="62103" bIns="31052" rtlCol="0" anchor="t">
            <a:spAutoFit/>
          </a:bodyPr>
          <a:lstStyle/>
          <a:p>
            <a:r>
              <a:rPr lang="en-US" sz="3668">
                <a:latin typeface="Montserrat"/>
                <a:cs typeface="Arial"/>
              </a:rPr>
              <a:t>Which product according to you is more </a:t>
            </a:r>
            <a:r>
              <a:rPr lang="en-US" sz="3668">
                <a:solidFill>
                  <a:srgbClr val="0070C0"/>
                </a:solidFill>
                <a:latin typeface="Montserrat"/>
                <a:cs typeface="Arial"/>
              </a:rPr>
              <a:t>Human Centric?</a:t>
            </a:r>
            <a:endParaRPr lang="en-US">
              <a:latin typeface="Montserrat"/>
            </a:endParaRPr>
          </a:p>
        </p:txBody>
      </p:sp>
      <p:sp>
        <p:nvSpPr>
          <p:cNvPr id="19" name="TextBox 18">
            <a:extLst>
              <a:ext uri="{FF2B5EF4-FFF2-40B4-BE49-F238E27FC236}">
                <a16:creationId xmlns:a16="http://schemas.microsoft.com/office/drawing/2014/main" id="{A248E00B-EA10-4699-AA03-B018CFA4918D}"/>
              </a:ext>
            </a:extLst>
          </p:cNvPr>
          <p:cNvSpPr txBox="1"/>
          <p:nvPr/>
        </p:nvSpPr>
        <p:spPr>
          <a:xfrm>
            <a:off x="5850622" y="3787657"/>
            <a:ext cx="1406441" cy="209033"/>
          </a:xfrm>
          <a:prstGeom prst="rect">
            <a:avLst/>
          </a:prstGeom>
          <a:noFill/>
        </p:spPr>
        <p:txBody>
          <a:bodyPr wrap="square" lIns="62103" tIns="31052" rIns="62103" bIns="31052" anchor="t">
            <a:spAutoFit/>
          </a:bodyPr>
          <a:lstStyle>
            <a:defPPr>
              <a:defRPr lang="en-US"/>
            </a:defPPr>
            <a:lvl1pPr>
              <a:lnSpc>
                <a:spcPct val="130000"/>
              </a:lnSpc>
              <a:spcAft>
                <a:spcPts val="600"/>
              </a:spcAft>
              <a:defRPr sz="1200">
                <a:solidFill>
                  <a:schemeClr val="tx1">
                    <a:lumMod val="65000"/>
                    <a:lumOff val="35000"/>
                  </a:schemeClr>
                </a:solidFill>
                <a:ea typeface="Roboto Light" panose="02000000000000000000" pitchFamily="2" charset="0"/>
                <a:cs typeface="Sora Light" pitchFamily="2" charset="0"/>
              </a:defRPr>
            </a:lvl1pPr>
          </a:lstStyle>
          <a:p>
            <a:pPr algn="ctr">
              <a:lnSpc>
                <a:spcPct val="100000"/>
              </a:lnSpc>
              <a:spcAft>
                <a:spcPct val="0"/>
              </a:spcAft>
            </a:pPr>
            <a:r>
              <a:rPr lang="en-US" sz="951">
                <a:solidFill>
                  <a:schemeClr val="bg1"/>
                </a:solidFill>
                <a:latin typeface="Montserrat"/>
                <a:ea typeface="Inter" panose="02000503000000020004" pitchFamily="2" charset="0"/>
              </a:rPr>
              <a:t>What not?</a:t>
            </a:r>
          </a:p>
        </p:txBody>
      </p:sp>
      <p:sp>
        <p:nvSpPr>
          <p:cNvPr id="20" name="TextBox 19">
            <a:extLst>
              <a:ext uri="{FF2B5EF4-FFF2-40B4-BE49-F238E27FC236}">
                <a16:creationId xmlns:a16="http://schemas.microsoft.com/office/drawing/2014/main" id="{D696385A-DAEA-4F10-BE98-26DA80356A6B}"/>
              </a:ext>
            </a:extLst>
          </p:cNvPr>
          <p:cNvSpPr txBox="1"/>
          <p:nvPr/>
        </p:nvSpPr>
        <p:spPr>
          <a:xfrm>
            <a:off x="5850621" y="3480736"/>
            <a:ext cx="1528211" cy="313548"/>
          </a:xfrm>
          <a:prstGeom prst="rect">
            <a:avLst/>
          </a:prstGeom>
          <a:noFill/>
        </p:spPr>
        <p:txBody>
          <a:bodyPr wrap="square" lIns="62103" tIns="31052" rIns="62103" bIns="31052" rtlCol="0" anchor="t">
            <a:spAutoFit/>
          </a:bodyPr>
          <a:lstStyle/>
          <a:p>
            <a:r>
              <a:rPr lang="en-US" sz="1630">
                <a:solidFill>
                  <a:schemeClr val="bg1"/>
                </a:solidFill>
                <a:latin typeface="Montserrat"/>
                <a:cs typeface="Arial"/>
              </a:rPr>
              <a:t>Mixed Reality</a:t>
            </a:r>
            <a:endParaRPr lang="en-US">
              <a:solidFill>
                <a:schemeClr val="bg1"/>
              </a:solidFill>
            </a:endParaRPr>
          </a:p>
        </p:txBody>
      </p:sp>
      <p:sp>
        <p:nvSpPr>
          <p:cNvPr id="21" name="TextBox 20">
            <a:extLst>
              <a:ext uri="{FF2B5EF4-FFF2-40B4-BE49-F238E27FC236}">
                <a16:creationId xmlns:a16="http://schemas.microsoft.com/office/drawing/2014/main" id="{3C751DEC-639C-4A94-A302-EA1DC14D282E}"/>
              </a:ext>
            </a:extLst>
          </p:cNvPr>
          <p:cNvSpPr txBox="1"/>
          <p:nvPr/>
        </p:nvSpPr>
        <p:spPr>
          <a:xfrm>
            <a:off x="950661" y="3682492"/>
            <a:ext cx="2282638" cy="440121"/>
          </a:xfrm>
          <a:prstGeom prst="rect">
            <a:avLst/>
          </a:prstGeom>
          <a:noFill/>
        </p:spPr>
        <p:txBody>
          <a:bodyPr wrap="square" lIns="62103" tIns="31052" rIns="62103" bIns="31052" anchor="t">
            <a:spAutoFit/>
          </a:bodyPr>
          <a:lstStyle/>
          <a:p>
            <a:pPr>
              <a:lnSpc>
                <a:spcPct val="130000"/>
              </a:lnSpc>
              <a:spcAft>
                <a:spcPts val="408"/>
              </a:spcAft>
            </a:pPr>
            <a:endParaRPr lang="en-US" sz="815">
              <a:solidFill>
                <a:schemeClr val="tx1">
                  <a:lumMod val="65000"/>
                  <a:lumOff val="35000"/>
                </a:schemeClr>
              </a:solidFill>
              <a:latin typeface="Montserrat"/>
            </a:endParaRPr>
          </a:p>
          <a:p>
            <a:pPr>
              <a:lnSpc>
                <a:spcPct val="130000"/>
              </a:lnSpc>
              <a:spcAft>
                <a:spcPts val="408"/>
              </a:spcAft>
            </a:pPr>
            <a:endParaRPr lang="en-US" sz="815">
              <a:solidFill>
                <a:schemeClr val="tx1">
                  <a:lumMod val="65000"/>
                  <a:lumOff val="35000"/>
                </a:schemeClr>
              </a:solidFill>
              <a:latin typeface="Montserrat"/>
            </a:endParaRPr>
          </a:p>
        </p:txBody>
      </p:sp>
    </p:spTree>
    <p:extLst>
      <p:ext uri="{BB962C8B-B14F-4D97-AF65-F5344CB8AC3E}">
        <p14:creationId xmlns:p14="http://schemas.microsoft.com/office/powerpoint/2010/main" val="326154423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500"/>
                                  </p:stCondLst>
                                  <p:endCondLst>
                                    <p:cond evt="begin" delay="0">
                                      <p:tn val="9"/>
                                    </p:cond>
                                  </p:end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1+#ppt_w/2"/>
                                          </p:val>
                                        </p:tav>
                                        <p:tav tm="100000">
                                          <p:val>
                                            <p:strVal val="#ppt_x"/>
                                          </p:val>
                                        </p:tav>
                                      </p:tavLst>
                                    </p:anim>
                                    <p:anim calcmode="lin" valueType="num">
                                      <p:cBhvr additive="base">
                                        <p:cTn id="16" dur="10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1+#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C3AF39-6D93-421F-9585-28D071572DAB}"/>
              </a:ext>
            </a:extLst>
          </p:cNvPr>
          <p:cNvSpPr txBox="1"/>
          <p:nvPr/>
        </p:nvSpPr>
        <p:spPr>
          <a:xfrm>
            <a:off x="866022" y="1525805"/>
            <a:ext cx="6456894" cy="339709"/>
          </a:xfrm>
          <a:prstGeom prst="rect">
            <a:avLst/>
          </a:prstGeom>
          <a:noFill/>
        </p:spPr>
        <p:txBody>
          <a:bodyPr wrap="square" lIns="62103" tIns="31052" rIns="62103" bIns="31052" rtlCol="0" anchor="t">
            <a:spAutoFit/>
          </a:bodyPr>
          <a:lstStyle/>
          <a:p>
            <a:endParaRPr lang="en-US">
              <a:cs typeface="Arial"/>
            </a:endParaRPr>
          </a:p>
        </p:txBody>
      </p:sp>
      <p:sp>
        <p:nvSpPr>
          <p:cNvPr id="19" name="TextBox 18">
            <a:extLst>
              <a:ext uri="{FF2B5EF4-FFF2-40B4-BE49-F238E27FC236}">
                <a16:creationId xmlns:a16="http://schemas.microsoft.com/office/drawing/2014/main" id="{A248E00B-EA10-4699-AA03-B018CFA4918D}"/>
              </a:ext>
            </a:extLst>
          </p:cNvPr>
          <p:cNvSpPr txBox="1"/>
          <p:nvPr/>
        </p:nvSpPr>
        <p:spPr>
          <a:xfrm>
            <a:off x="5850622" y="3787657"/>
            <a:ext cx="1406441" cy="209033"/>
          </a:xfrm>
          <a:prstGeom prst="rect">
            <a:avLst/>
          </a:prstGeom>
          <a:noFill/>
        </p:spPr>
        <p:txBody>
          <a:bodyPr wrap="square" lIns="62103" tIns="31052" rIns="62103" bIns="31052" anchor="t">
            <a:spAutoFit/>
          </a:bodyPr>
          <a:lstStyle>
            <a:defPPr>
              <a:defRPr lang="en-US"/>
            </a:defPPr>
            <a:lvl1pPr>
              <a:lnSpc>
                <a:spcPct val="130000"/>
              </a:lnSpc>
              <a:spcAft>
                <a:spcPts val="600"/>
              </a:spcAft>
              <a:defRPr sz="1200">
                <a:solidFill>
                  <a:schemeClr val="tx1">
                    <a:lumMod val="65000"/>
                    <a:lumOff val="35000"/>
                  </a:schemeClr>
                </a:solidFill>
                <a:ea typeface="Roboto Light" panose="02000000000000000000" pitchFamily="2" charset="0"/>
                <a:cs typeface="Sora Light" pitchFamily="2" charset="0"/>
              </a:defRPr>
            </a:lvl1pPr>
          </a:lstStyle>
          <a:p>
            <a:pPr algn="ctr">
              <a:lnSpc>
                <a:spcPct val="100000"/>
              </a:lnSpc>
              <a:spcAft>
                <a:spcPct val="0"/>
              </a:spcAft>
            </a:pPr>
            <a:r>
              <a:rPr lang="en-US" sz="951">
                <a:solidFill>
                  <a:schemeClr val="bg1"/>
                </a:solidFill>
                <a:latin typeface="Montserrat"/>
                <a:ea typeface="Inter" panose="02000503000000020004" pitchFamily="2" charset="0"/>
              </a:rPr>
              <a:t>What not?</a:t>
            </a:r>
          </a:p>
        </p:txBody>
      </p:sp>
      <p:sp>
        <p:nvSpPr>
          <p:cNvPr id="20" name="TextBox 19">
            <a:extLst>
              <a:ext uri="{FF2B5EF4-FFF2-40B4-BE49-F238E27FC236}">
                <a16:creationId xmlns:a16="http://schemas.microsoft.com/office/drawing/2014/main" id="{D696385A-DAEA-4F10-BE98-26DA80356A6B}"/>
              </a:ext>
            </a:extLst>
          </p:cNvPr>
          <p:cNvSpPr txBox="1"/>
          <p:nvPr/>
        </p:nvSpPr>
        <p:spPr>
          <a:xfrm>
            <a:off x="5850621" y="3480736"/>
            <a:ext cx="1528211" cy="313548"/>
          </a:xfrm>
          <a:prstGeom prst="rect">
            <a:avLst/>
          </a:prstGeom>
          <a:noFill/>
        </p:spPr>
        <p:txBody>
          <a:bodyPr wrap="square" lIns="62103" tIns="31052" rIns="62103" bIns="31052" rtlCol="0" anchor="t">
            <a:spAutoFit/>
          </a:bodyPr>
          <a:lstStyle/>
          <a:p>
            <a:r>
              <a:rPr lang="en-US" sz="1630">
                <a:solidFill>
                  <a:schemeClr val="bg1"/>
                </a:solidFill>
                <a:latin typeface="Montserrat"/>
                <a:cs typeface="Arial"/>
              </a:rPr>
              <a:t>Mixed Reality</a:t>
            </a:r>
            <a:endParaRPr lang="en-US">
              <a:solidFill>
                <a:schemeClr val="bg1"/>
              </a:solidFill>
            </a:endParaRPr>
          </a:p>
        </p:txBody>
      </p:sp>
      <p:sp>
        <p:nvSpPr>
          <p:cNvPr id="21" name="TextBox 20">
            <a:extLst>
              <a:ext uri="{FF2B5EF4-FFF2-40B4-BE49-F238E27FC236}">
                <a16:creationId xmlns:a16="http://schemas.microsoft.com/office/drawing/2014/main" id="{3C751DEC-639C-4A94-A302-EA1DC14D282E}"/>
              </a:ext>
            </a:extLst>
          </p:cNvPr>
          <p:cNvSpPr txBox="1"/>
          <p:nvPr/>
        </p:nvSpPr>
        <p:spPr>
          <a:xfrm>
            <a:off x="950661" y="3682492"/>
            <a:ext cx="2282638" cy="440121"/>
          </a:xfrm>
          <a:prstGeom prst="rect">
            <a:avLst/>
          </a:prstGeom>
          <a:noFill/>
        </p:spPr>
        <p:txBody>
          <a:bodyPr wrap="square" lIns="62103" tIns="31052" rIns="62103" bIns="31052" anchor="t">
            <a:spAutoFit/>
          </a:bodyPr>
          <a:lstStyle/>
          <a:p>
            <a:pPr>
              <a:lnSpc>
                <a:spcPct val="130000"/>
              </a:lnSpc>
              <a:spcAft>
                <a:spcPts val="408"/>
              </a:spcAft>
            </a:pPr>
            <a:endParaRPr lang="en-US" sz="815">
              <a:solidFill>
                <a:schemeClr val="tx1">
                  <a:lumMod val="65000"/>
                  <a:lumOff val="35000"/>
                </a:schemeClr>
              </a:solidFill>
              <a:latin typeface="Montserrat"/>
            </a:endParaRPr>
          </a:p>
          <a:p>
            <a:pPr>
              <a:lnSpc>
                <a:spcPct val="130000"/>
              </a:lnSpc>
              <a:spcAft>
                <a:spcPts val="408"/>
              </a:spcAft>
            </a:pPr>
            <a:endParaRPr lang="en-US" sz="815">
              <a:solidFill>
                <a:schemeClr val="tx1">
                  <a:lumMod val="65000"/>
                  <a:lumOff val="35000"/>
                </a:schemeClr>
              </a:solidFill>
              <a:latin typeface="Montserrat"/>
            </a:endParaRPr>
          </a:p>
        </p:txBody>
      </p:sp>
      <p:pic>
        <p:nvPicPr>
          <p:cNvPr id="2" name="Picture 1" descr="A qr code with black squares&#10;&#10;Description automatically generated">
            <a:extLst>
              <a:ext uri="{FF2B5EF4-FFF2-40B4-BE49-F238E27FC236}">
                <a16:creationId xmlns:a16="http://schemas.microsoft.com/office/drawing/2014/main" id="{530FE3F3-6D88-8E53-6D0A-E2AC4C2F8F40}"/>
              </a:ext>
            </a:extLst>
          </p:cNvPr>
          <p:cNvPicPr>
            <a:picLocks noChangeAspect="1"/>
          </p:cNvPicPr>
          <p:nvPr/>
        </p:nvPicPr>
        <p:blipFill>
          <a:blip r:embed="rId3"/>
          <a:stretch>
            <a:fillRect/>
          </a:stretch>
        </p:blipFill>
        <p:spPr>
          <a:xfrm>
            <a:off x="3293272" y="2651175"/>
            <a:ext cx="1656080" cy="1656080"/>
          </a:xfrm>
          <a:prstGeom prst="rect">
            <a:avLst/>
          </a:prstGeom>
        </p:spPr>
      </p:pic>
      <p:sp>
        <p:nvSpPr>
          <p:cNvPr id="4" name="TextBox 3">
            <a:extLst>
              <a:ext uri="{FF2B5EF4-FFF2-40B4-BE49-F238E27FC236}">
                <a16:creationId xmlns:a16="http://schemas.microsoft.com/office/drawing/2014/main" id="{0A03614E-1FDF-1517-55AA-26B56E6C1A59}"/>
              </a:ext>
            </a:extLst>
          </p:cNvPr>
          <p:cNvSpPr txBox="1"/>
          <p:nvPr/>
        </p:nvSpPr>
        <p:spPr>
          <a:xfrm>
            <a:off x="979898" y="974319"/>
            <a:ext cx="6595278" cy="1139928"/>
          </a:xfrm>
          <a:prstGeom prst="rect">
            <a:avLst/>
          </a:prstGeom>
          <a:noFill/>
        </p:spPr>
        <p:txBody>
          <a:bodyPr rot="0" spcFirstLastPara="0" vertOverflow="overflow" horzOverflow="overflow" vert="horz" wrap="square" lIns="62103" tIns="31052" rIns="62103" bIns="31052" numCol="1" spcCol="0" rtlCol="0" fromWordArt="0" anchor="t" anchorCtr="0" forceAA="0" compatLnSpc="1">
            <a:prstTxWarp prst="textNoShape">
              <a:avLst/>
            </a:prstTxWarp>
            <a:spAutoFit/>
          </a:bodyPr>
          <a:lstStyle/>
          <a:p>
            <a:r>
              <a:rPr lang="en-US" sz="3500" dirty="0">
                <a:latin typeface="Montserrat"/>
              </a:rPr>
              <a:t>Please provide your </a:t>
            </a:r>
            <a:r>
              <a:rPr lang="en-US" sz="3500" dirty="0">
                <a:solidFill>
                  <a:srgbClr val="0070C0"/>
                </a:solidFill>
                <a:latin typeface="Montserrat"/>
              </a:rPr>
              <a:t>feedback</a:t>
            </a:r>
            <a:endParaRPr lang="en-US" sz="3500" dirty="0">
              <a:latin typeface="Montserrat"/>
            </a:endParaRPr>
          </a:p>
        </p:txBody>
      </p:sp>
    </p:spTree>
    <p:extLst>
      <p:ext uri="{BB962C8B-B14F-4D97-AF65-F5344CB8AC3E}">
        <p14:creationId xmlns:p14="http://schemas.microsoft.com/office/powerpoint/2010/main" val="356418080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500"/>
                                  </p:stCondLst>
                                  <p:endCondLst>
                                    <p:cond evt="begin" delay="0">
                                      <p:tn val="9"/>
                                    </p:cond>
                                  </p:end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1+#ppt_w/2"/>
                                          </p:val>
                                        </p:tav>
                                        <p:tav tm="100000">
                                          <p:val>
                                            <p:strVal val="#ppt_x"/>
                                          </p:val>
                                        </p:tav>
                                      </p:tavLst>
                                    </p:anim>
                                    <p:anim calcmode="lin" valueType="num">
                                      <p:cBhvr additive="base">
                                        <p:cTn id="16" dur="10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1+#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Box 2">
            <a:extLst>
              <a:ext uri="{FF2B5EF4-FFF2-40B4-BE49-F238E27FC236}">
                <a16:creationId xmlns:a16="http://schemas.microsoft.com/office/drawing/2014/main" id="{4FB31601-E837-1A4F-BE68-C8A2DE9709FE}"/>
              </a:ext>
            </a:extLst>
          </p:cNvPr>
          <p:cNvSpPr txBox="1">
            <a:spLocks noChangeArrowheads="1"/>
          </p:cNvSpPr>
          <p:nvPr/>
        </p:nvSpPr>
        <p:spPr bwMode="auto">
          <a:xfrm>
            <a:off x="394613" y="3347780"/>
            <a:ext cx="3623754" cy="84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4890" b="1">
                <a:solidFill>
                  <a:schemeClr val="bg1"/>
                </a:solidFill>
              </a:rPr>
              <a:t>Thank You</a:t>
            </a:r>
          </a:p>
        </p:txBody>
      </p:sp>
      <p:sp>
        <p:nvSpPr>
          <p:cNvPr id="32770" name="Title 1">
            <a:extLst>
              <a:ext uri="{FF2B5EF4-FFF2-40B4-BE49-F238E27FC236}">
                <a16:creationId xmlns:a16="http://schemas.microsoft.com/office/drawing/2014/main" id="{2ED66691-E14B-E348-85ED-1F547B773B56}"/>
              </a:ext>
            </a:extLst>
          </p:cNvPr>
          <p:cNvSpPr txBox="1">
            <a:spLocks noChangeArrowheads="1"/>
          </p:cNvSpPr>
          <p:nvPr/>
        </p:nvSpPr>
        <p:spPr bwMode="auto">
          <a:xfrm>
            <a:off x="394613" y="4799030"/>
            <a:ext cx="2117187" cy="663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03" tIns="31052" rIns="62103" bIns="31052" anchor="t"/>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en-US" sz="1358" b="1" dirty="0" err="1">
                <a:solidFill>
                  <a:srgbClr val="616062"/>
                </a:solidFill>
                <a:latin typeface="Arial"/>
                <a:cs typeface="Arial"/>
              </a:rPr>
              <a:t>Sujithra</a:t>
            </a:r>
            <a:r>
              <a:rPr lang="en-US" altLang="en-US" sz="1358" b="1" dirty="0">
                <a:solidFill>
                  <a:srgbClr val="616062"/>
                </a:solidFill>
                <a:latin typeface="Arial"/>
                <a:cs typeface="Arial"/>
              </a:rPr>
              <a:t> </a:t>
            </a:r>
            <a:r>
              <a:rPr lang="en-US" altLang="en-US" sz="1358" b="1" dirty="0" err="1">
                <a:solidFill>
                  <a:srgbClr val="616062"/>
                </a:solidFill>
                <a:latin typeface="Arial"/>
                <a:cs typeface="Arial"/>
              </a:rPr>
              <a:t>Gunasekaran</a:t>
            </a:r>
            <a:endParaRPr lang="en-US" altLang="en-US" sz="1358" b="1" dirty="0">
              <a:solidFill>
                <a:srgbClr val="616062"/>
              </a:solidFill>
            </a:endParaRPr>
          </a:p>
          <a:p>
            <a:pPr eaLnBrk="1" hangingPunct="1">
              <a:lnSpc>
                <a:spcPct val="90000"/>
              </a:lnSpc>
            </a:pPr>
            <a:r>
              <a:rPr lang="en-US" altLang="en-US" sz="1358" dirty="0">
                <a:solidFill>
                  <a:srgbClr val="616062"/>
                </a:solidFill>
                <a:latin typeface="Arial"/>
                <a:cs typeface="Arial"/>
              </a:rPr>
              <a:t>Product Manager</a:t>
            </a:r>
          </a:p>
          <a:p>
            <a:pPr eaLnBrk="1" hangingPunct="1">
              <a:lnSpc>
                <a:spcPct val="90000"/>
              </a:lnSpc>
            </a:pPr>
            <a:r>
              <a:rPr lang="en-US" altLang="en-US" sz="1358" dirty="0">
                <a:solidFill>
                  <a:srgbClr val="616062"/>
                </a:solidFill>
                <a:latin typeface="Arial"/>
                <a:cs typeface="Arial"/>
              </a:rPr>
              <a:t>Sujithra.g@presidio.com</a:t>
            </a:r>
          </a:p>
        </p:txBody>
      </p:sp>
      <p:cxnSp>
        <p:nvCxnSpPr>
          <p:cNvPr id="6" name="Straight Connector 5">
            <a:extLst>
              <a:ext uri="{FF2B5EF4-FFF2-40B4-BE49-F238E27FC236}">
                <a16:creationId xmlns:a16="http://schemas.microsoft.com/office/drawing/2014/main" id="{8AB2E2D4-ADF8-E648-A698-C581A19799C9}"/>
              </a:ext>
            </a:extLst>
          </p:cNvPr>
          <p:cNvCxnSpPr>
            <a:cxnSpLocks/>
          </p:cNvCxnSpPr>
          <p:nvPr/>
        </p:nvCxnSpPr>
        <p:spPr>
          <a:xfrm>
            <a:off x="446366" y="4191992"/>
            <a:ext cx="239355"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50EB2EDD-BFA2-D34C-B569-95ED49E6926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6427134" y="5597414"/>
            <a:ext cx="1442383" cy="277381"/>
          </a:xfrm>
          <a:prstGeom prst="rect">
            <a:avLst/>
          </a:prstGeom>
        </p:spPr>
      </p:pic>
      <p:sp>
        <p:nvSpPr>
          <p:cNvPr id="2" name="Title 1">
            <a:extLst>
              <a:ext uri="{FF2B5EF4-FFF2-40B4-BE49-F238E27FC236}">
                <a16:creationId xmlns:a16="http://schemas.microsoft.com/office/drawing/2014/main" id="{A792AE7F-C036-4987-B1F8-8BE6406E2C1D}"/>
              </a:ext>
            </a:extLst>
          </p:cNvPr>
          <p:cNvSpPr txBox="1">
            <a:spLocks noChangeArrowheads="1"/>
          </p:cNvSpPr>
          <p:nvPr/>
        </p:nvSpPr>
        <p:spPr bwMode="auto">
          <a:xfrm>
            <a:off x="2810652" y="4799030"/>
            <a:ext cx="2911463" cy="663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03" tIns="31052" rIns="62103" bIns="31052" anchor="t"/>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en-US" sz="1358" b="1">
                <a:solidFill>
                  <a:srgbClr val="616062"/>
                </a:solidFill>
                <a:latin typeface="Arial"/>
                <a:cs typeface="Arial"/>
              </a:rPr>
              <a:t>Tejaswini</a:t>
            </a:r>
            <a:endParaRPr lang="en-US" altLang="en-US" sz="1358" b="1">
              <a:solidFill>
                <a:srgbClr val="616062"/>
              </a:solidFill>
            </a:endParaRPr>
          </a:p>
          <a:p>
            <a:pPr>
              <a:lnSpc>
                <a:spcPct val="90000"/>
              </a:lnSpc>
            </a:pPr>
            <a:r>
              <a:rPr lang="en-US" altLang="en-US" sz="1358">
                <a:solidFill>
                  <a:srgbClr val="616062"/>
                </a:solidFill>
                <a:latin typeface="Arial"/>
                <a:cs typeface="Arial"/>
              </a:rPr>
              <a:t>Business Analyst</a:t>
            </a:r>
            <a:endParaRPr lang="en-US"/>
          </a:p>
          <a:p>
            <a:pPr eaLnBrk="1" hangingPunct="1">
              <a:lnSpc>
                <a:spcPct val="90000"/>
              </a:lnSpc>
            </a:pPr>
            <a:r>
              <a:rPr lang="en-US" altLang="en-US" sz="1358">
                <a:solidFill>
                  <a:srgbClr val="616062"/>
                </a:solidFill>
                <a:latin typeface="Arial"/>
                <a:cs typeface="Arial"/>
              </a:rPr>
              <a:t>Tejaswini.natarajan@presidio.com</a:t>
            </a:r>
          </a:p>
        </p:txBody>
      </p:sp>
    </p:spTree>
    <p:extLst>
      <p:ext uri="{BB962C8B-B14F-4D97-AF65-F5344CB8AC3E}">
        <p14:creationId xmlns:p14="http://schemas.microsoft.com/office/powerpoint/2010/main" val="27030084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42D9-4057-8D8F-CE58-B75CBBE7CB31}"/>
              </a:ext>
            </a:extLst>
          </p:cNvPr>
          <p:cNvSpPr>
            <a:spLocks noGrp="1"/>
          </p:cNvSpPr>
          <p:nvPr>
            <p:ph type="title"/>
          </p:nvPr>
        </p:nvSpPr>
        <p:spPr>
          <a:xfrm>
            <a:off x="465773" y="391004"/>
            <a:ext cx="7510582" cy="663079"/>
          </a:xfrm>
        </p:spPr>
        <p:txBody>
          <a:bodyPr/>
          <a:lstStyle/>
          <a:p>
            <a:r>
              <a:rPr lang="en-US" dirty="0"/>
              <a:t>What is Design Thinking? </a:t>
            </a:r>
          </a:p>
        </p:txBody>
      </p:sp>
      <p:pic>
        <p:nvPicPr>
          <p:cNvPr id="6" name="Content Placeholder 5" descr="A diagram of design thinking&#10;&#10;Description automatically generated">
            <a:extLst>
              <a:ext uri="{FF2B5EF4-FFF2-40B4-BE49-F238E27FC236}">
                <a16:creationId xmlns:a16="http://schemas.microsoft.com/office/drawing/2014/main" id="{4597714E-BA66-5970-0509-4C8E5A0C79A0}"/>
              </a:ext>
            </a:extLst>
          </p:cNvPr>
          <p:cNvPicPr>
            <a:picLocks noGrp="1" noChangeAspect="1"/>
          </p:cNvPicPr>
          <p:nvPr>
            <p:ph idx="1"/>
          </p:nvPr>
        </p:nvPicPr>
        <p:blipFill>
          <a:blip r:embed="rId2"/>
          <a:stretch>
            <a:fillRect/>
          </a:stretch>
        </p:blipFill>
        <p:spPr>
          <a:xfrm>
            <a:off x="2248487" y="1555849"/>
            <a:ext cx="3489830" cy="3312501"/>
          </a:xfrm>
        </p:spPr>
      </p:pic>
      <p:sp>
        <p:nvSpPr>
          <p:cNvPr id="4" name="Slide Number Placeholder 3">
            <a:extLst>
              <a:ext uri="{FF2B5EF4-FFF2-40B4-BE49-F238E27FC236}">
                <a16:creationId xmlns:a16="http://schemas.microsoft.com/office/drawing/2014/main" id="{8EFC171C-0839-79A4-6327-8D3A07184628}"/>
              </a:ext>
            </a:extLst>
          </p:cNvPr>
          <p:cNvSpPr>
            <a:spLocks noGrp="1"/>
          </p:cNvSpPr>
          <p:nvPr>
            <p:ph type="sldNum" sz="quarter" idx="10"/>
          </p:nvPr>
        </p:nvSpPr>
        <p:spPr/>
        <p:txBody>
          <a:bodyPr/>
          <a:lstStyle/>
          <a:p>
            <a:pPr>
              <a:defRPr/>
            </a:pPr>
            <a:fld id="{CF94E228-EDBA-BC4C-ABED-6F3C1A901090}" type="slidenum">
              <a:rPr lang="en-US" smtClean="0"/>
              <a:pPr>
                <a:defRPr/>
              </a:pPr>
              <a:t>17</a:t>
            </a:fld>
            <a:endParaRPr lang="en-US"/>
          </a:p>
        </p:txBody>
      </p:sp>
    </p:spTree>
    <p:extLst>
      <p:ext uri="{BB962C8B-B14F-4D97-AF65-F5344CB8AC3E}">
        <p14:creationId xmlns:p14="http://schemas.microsoft.com/office/powerpoint/2010/main" val="4126133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D6933-7302-F1AA-0D04-8578D1E5C3C4}"/>
              </a:ext>
            </a:extLst>
          </p:cNvPr>
          <p:cNvSpPr>
            <a:spLocks noGrp="1"/>
          </p:cNvSpPr>
          <p:nvPr>
            <p:ph sz="half" idx="2"/>
          </p:nvPr>
        </p:nvSpPr>
        <p:spPr>
          <a:xfrm>
            <a:off x="4198421" y="1738061"/>
            <a:ext cx="3570923" cy="2955284"/>
          </a:xfrm>
        </p:spPr>
        <p:txBody>
          <a:bodyPr wrap="square" anchor="t">
            <a:normAutofit/>
          </a:bodyPr>
          <a:lstStyle/>
          <a:p>
            <a:r>
              <a:rPr lang="en-IN" sz="1494"/>
              <a:t>Human-</a:t>
            </a:r>
            <a:r>
              <a:rPr lang="en-IN" sz="1494" err="1"/>
              <a:t>Centered</a:t>
            </a:r>
            <a:r>
              <a:rPr lang="en-IN" sz="1494"/>
              <a:t> Design (HCD) is an approach to problem-solving and innovation that prioritizes the needs, preferences, and experiences of the end-users. It is a user-focused design process that aims to create products, systems, or services that are not only functional and efficient but also enjoyable and meaningful for the people who use them. The fundamental principles of Human-</a:t>
            </a:r>
            <a:r>
              <a:rPr lang="en-IN" sz="1494" err="1"/>
              <a:t>Centered</a:t>
            </a:r>
            <a:r>
              <a:rPr lang="en-IN" sz="1494"/>
              <a:t> Design include empathy, iteration, and collaboration.</a:t>
            </a:r>
          </a:p>
          <a:p>
            <a:pPr marL="0" indent="0">
              <a:buNone/>
            </a:pPr>
            <a:endParaRPr lang="en-US" sz="1494"/>
          </a:p>
        </p:txBody>
      </p:sp>
      <p:sp>
        <p:nvSpPr>
          <p:cNvPr id="2" name="Title 1">
            <a:extLst>
              <a:ext uri="{FF2B5EF4-FFF2-40B4-BE49-F238E27FC236}">
                <a16:creationId xmlns:a16="http://schemas.microsoft.com/office/drawing/2014/main" id="{248A42D9-4057-8D8F-CE58-B75CBBE7CB31}"/>
              </a:ext>
            </a:extLst>
          </p:cNvPr>
          <p:cNvSpPr>
            <a:spLocks noGrp="1"/>
          </p:cNvSpPr>
          <p:nvPr>
            <p:ph type="title"/>
          </p:nvPr>
        </p:nvSpPr>
        <p:spPr>
          <a:xfrm>
            <a:off x="465773" y="372818"/>
            <a:ext cx="7510582" cy="663079"/>
          </a:xfrm>
        </p:spPr>
        <p:txBody>
          <a:bodyPr wrap="square" anchor="ctr">
            <a:normAutofit/>
          </a:bodyPr>
          <a:lstStyle/>
          <a:p>
            <a:r>
              <a:rPr lang="en-US" dirty="0"/>
              <a:t>What is Human Centric Design  </a:t>
            </a:r>
          </a:p>
        </p:txBody>
      </p:sp>
      <p:sp>
        <p:nvSpPr>
          <p:cNvPr id="4" name="Slide Number Placeholder 3">
            <a:extLst>
              <a:ext uri="{FF2B5EF4-FFF2-40B4-BE49-F238E27FC236}">
                <a16:creationId xmlns:a16="http://schemas.microsoft.com/office/drawing/2014/main" id="{8EFC171C-0839-79A4-6327-8D3A07184628}"/>
              </a:ext>
            </a:extLst>
          </p:cNvPr>
          <p:cNvSpPr>
            <a:spLocks noGrp="1"/>
          </p:cNvSpPr>
          <p:nvPr>
            <p:ph type="sldNum" sz="quarter" idx="10"/>
          </p:nvPr>
        </p:nvSpPr>
        <p:spPr>
          <a:xfrm>
            <a:off x="0" y="5035127"/>
            <a:ext cx="465773" cy="247981"/>
          </a:xfrm>
        </p:spPr>
        <p:txBody>
          <a:bodyPr anchor="ctr">
            <a:normAutofit lnSpcReduction="10000"/>
          </a:bodyPr>
          <a:lstStyle/>
          <a:p>
            <a:pPr>
              <a:spcAft>
                <a:spcPts val="408"/>
              </a:spcAft>
              <a:defRPr/>
            </a:pPr>
            <a:fld id="{CF94E228-EDBA-BC4C-ABED-6F3C1A901090}" type="slidenum">
              <a:rPr lang="en-US" smtClean="0"/>
              <a:pPr>
                <a:spcAft>
                  <a:spcPts val="408"/>
                </a:spcAft>
                <a:defRPr/>
              </a:pPr>
              <a:t>18</a:t>
            </a:fld>
            <a:endParaRPr lang="en-US"/>
          </a:p>
        </p:txBody>
      </p:sp>
      <p:pic>
        <p:nvPicPr>
          <p:cNvPr id="7" name="Picture 2" descr="What is Human-Centered Design? | IxDF">
            <a:extLst>
              <a:ext uri="{FF2B5EF4-FFF2-40B4-BE49-F238E27FC236}">
                <a16:creationId xmlns:a16="http://schemas.microsoft.com/office/drawing/2014/main" id="{CBC441F7-1122-A7A4-7615-D30F1154F2F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65773" y="2132000"/>
            <a:ext cx="3618506" cy="203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309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42D9-4057-8D8F-CE58-B75CBBE7CB31}"/>
              </a:ext>
            </a:extLst>
          </p:cNvPr>
          <p:cNvSpPr>
            <a:spLocks noGrp="1"/>
          </p:cNvSpPr>
          <p:nvPr>
            <p:ph type="title"/>
          </p:nvPr>
        </p:nvSpPr>
        <p:spPr>
          <a:xfrm>
            <a:off x="465773" y="306026"/>
            <a:ext cx="7698330" cy="663079"/>
          </a:xfrm>
        </p:spPr>
        <p:txBody>
          <a:bodyPr wrap="square" anchor="ctr">
            <a:normAutofit fontScale="90000"/>
          </a:bodyPr>
          <a:lstStyle/>
          <a:p>
            <a:r>
              <a:rPr lang="en-IN" dirty="0"/>
              <a:t>Emerging </a:t>
            </a:r>
            <a:r>
              <a:rPr lang="en-IN" dirty="0">
                <a:effectLst/>
              </a:rPr>
              <a:t>Trends Shaping the Future of User Experience</a:t>
            </a:r>
            <a:endParaRPr lang="en-US" dirty="0"/>
          </a:p>
        </p:txBody>
      </p:sp>
      <p:sp>
        <p:nvSpPr>
          <p:cNvPr id="4" name="Slide Number Placeholder 3">
            <a:extLst>
              <a:ext uri="{FF2B5EF4-FFF2-40B4-BE49-F238E27FC236}">
                <a16:creationId xmlns:a16="http://schemas.microsoft.com/office/drawing/2014/main" id="{8EFC171C-0839-79A4-6327-8D3A07184628}"/>
              </a:ext>
            </a:extLst>
          </p:cNvPr>
          <p:cNvSpPr>
            <a:spLocks noGrp="1"/>
          </p:cNvSpPr>
          <p:nvPr>
            <p:ph type="sldNum" sz="quarter" idx="10"/>
          </p:nvPr>
        </p:nvSpPr>
        <p:spPr>
          <a:xfrm>
            <a:off x="0" y="5035127"/>
            <a:ext cx="465773" cy="247981"/>
          </a:xfrm>
        </p:spPr>
        <p:txBody>
          <a:bodyPr anchor="ctr">
            <a:normAutofit lnSpcReduction="10000"/>
          </a:bodyPr>
          <a:lstStyle/>
          <a:p>
            <a:pPr>
              <a:spcAft>
                <a:spcPts val="408"/>
              </a:spcAft>
              <a:defRPr/>
            </a:pPr>
            <a:fld id="{CF94E228-EDBA-BC4C-ABED-6F3C1A901090}" type="slidenum">
              <a:rPr lang="en-US" smtClean="0"/>
              <a:pPr>
                <a:spcAft>
                  <a:spcPts val="408"/>
                </a:spcAft>
                <a:defRPr/>
              </a:pPr>
              <a:t>19</a:t>
            </a:fld>
            <a:endParaRPr lang="en-US"/>
          </a:p>
        </p:txBody>
      </p:sp>
      <p:pic>
        <p:nvPicPr>
          <p:cNvPr id="3074" name="Picture 2" descr="Netflix | Brand Assets | Logos">
            <a:extLst>
              <a:ext uri="{FF2B5EF4-FFF2-40B4-BE49-F238E27FC236}">
                <a16:creationId xmlns:a16="http://schemas.microsoft.com/office/drawing/2014/main" id="{6502D277-630E-E879-E120-7A3CCBD62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28" y="1555850"/>
            <a:ext cx="1946008" cy="10951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potify Logo | Figma Community">
            <a:extLst>
              <a:ext uri="{FF2B5EF4-FFF2-40B4-BE49-F238E27FC236}">
                <a16:creationId xmlns:a16="http://schemas.microsoft.com/office/drawing/2014/main" id="{E1C54CCE-E4D0-CD70-E489-0F561AB0C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345" y="3161406"/>
            <a:ext cx="1525505" cy="15255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840F1C7-6044-47CD-723C-435E0FE08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559" y="1555849"/>
            <a:ext cx="1130641" cy="113064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6BCEE4A-97B5-D426-A590-D6DEE2726D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652" y="1555850"/>
            <a:ext cx="2737869" cy="109514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pple - Free logo icons">
            <a:extLst>
              <a:ext uri="{FF2B5EF4-FFF2-40B4-BE49-F238E27FC236}">
                <a16:creationId xmlns:a16="http://schemas.microsoft.com/office/drawing/2014/main" id="{F29629A1-ACED-466E-65C5-E51AFCDCBC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5704" y="2941092"/>
            <a:ext cx="1431991" cy="143199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27574673-9CB8-1A13-5601-97352A263F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1529" y="3059906"/>
            <a:ext cx="1431992" cy="143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405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20BBE2-348F-4A16-89E3-57195D87F47C}"/>
              </a:ext>
            </a:extLst>
          </p:cNvPr>
          <p:cNvSpPr/>
          <p:nvPr/>
        </p:nvSpPr>
        <p:spPr>
          <a:xfrm>
            <a:off x="763349" y="2982278"/>
            <a:ext cx="2291280" cy="1760664"/>
          </a:xfrm>
          <a:prstGeom prst="rect">
            <a:avLst/>
          </a:prstGeom>
          <a:solidFill>
            <a:srgbClr val="0070C0"/>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7" name="Rectangle 6">
            <a:extLst>
              <a:ext uri="{FF2B5EF4-FFF2-40B4-BE49-F238E27FC236}">
                <a16:creationId xmlns:a16="http://schemas.microsoft.com/office/drawing/2014/main" id="{59CE2FBF-3FE0-4FF3-B5C3-EAA26884E416}"/>
              </a:ext>
            </a:extLst>
          </p:cNvPr>
          <p:cNvSpPr/>
          <p:nvPr/>
        </p:nvSpPr>
        <p:spPr>
          <a:xfrm>
            <a:off x="3201570" y="2982278"/>
            <a:ext cx="2291280" cy="1760664"/>
          </a:xfrm>
          <a:prstGeom prst="rect">
            <a:avLst/>
          </a:prstGeom>
          <a:solidFill>
            <a:schemeClr val="bg1"/>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12" name="TextBox 11">
            <a:extLst>
              <a:ext uri="{FF2B5EF4-FFF2-40B4-BE49-F238E27FC236}">
                <a16:creationId xmlns:a16="http://schemas.microsoft.com/office/drawing/2014/main" id="{CFCE7E85-65CB-451E-8DC2-020F12B963F6}"/>
              </a:ext>
            </a:extLst>
          </p:cNvPr>
          <p:cNvSpPr txBox="1"/>
          <p:nvPr/>
        </p:nvSpPr>
        <p:spPr>
          <a:xfrm>
            <a:off x="994700" y="4019635"/>
            <a:ext cx="1804248" cy="225768"/>
          </a:xfrm>
          <a:prstGeom prst="rect">
            <a:avLst/>
          </a:prstGeom>
          <a:noFill/>
        </p:spPr>
        <p:txBody>
          <a:bodyPr wrap="square" lIns="62103" tIns="31052" rIns="62103" bIns="31052" rtlCol="0" anchor="t">
            <a:spAutoFit/>
          </a:bodyPr>
          <a:lstStyle/>
          <a:p>
            <a:pPr>
              <a:lnSpc>
                <a:spcPct val="130000"/>
              </a:lnSpc>
            </a:pPr>
            <a:r>
              <a:rPr lang="it-IT" sz="815" err="1">
                <a:solidFill>
                  <a:schemeClr val="bg1"/>
                </a:solidFill>
                <a:latin typeface="Inter"/>
              </a:rPr>
              <a:t>Why</a:t>
            </a:r>
            <a:r>
              <a:rPr lang="it-IT" sz="815">
                <a:solidFill>
                  <a:schemeClr val="bg1"/>
                </a:solidFill>
                <a:latin typeface="Inter"/>
              </a:rPr>
              <a:t>, </a:t>
            </a:r>
            <a:r>
              <a:rPr lang="it-IT" sz="815" err="1">
                <a:solidFill>
                  <a:schemeClr val="bg1"/>
                </a:solidFill>
                <a:latin typeface="Inter"/>
              </a:rPr>
              <a:t>What</a:t>
            </a:r>
            <a:r>
              <a:rPr lang="it-IT" sz="815">
                <a:solidFill>
                  <a:schemeClr val="bg1"/>
                </a:solidFill>
                <a:latin typeface="Inter"/>
              </a:rPr>
              <a:t> and How.</a:t>
            </a:r>
            <a:endParaRPr lang="en-US">
              <a:solidFill>
                <a:schemeClr val="bg1"/>
              </a:solidFill>
            </a:endParaRPr>
          </a:p>
        </p:txBody>
      </p:sp>
      <p:sp>
        <p:nvSpPr>
          <p:cNvPr id="13" name="TextBox 12">
            <a:extLst>
              <a:ext uri="{FF2B5EF4-FFF2-40B4-BE49-F238E27FC236}">
                <a16:creationId xmlns:a16="http://schemas.microsoft.com/office/drawing/2014/main" id="{AA824487-C95C-45B4-8B03-EA02F5EA62D9}"/>
              </a:ext>
            </a:extLst>
          </p:cNvPr>
          <p:cNvSpPr txBox="1"/>
          <p:nvPr/>
        </p:nvSpPr>
        <p:spPr>
          <a:xfrm>
            <a:off x="994701" y="3174713"/>
            <a:ext cx="1653706" cy="188129"/>
          </a:xfrm>
          <a:prstGeom prst="rect">
            <a:avLst/>
          </a:prstGeom>
          <a:noFill/>
        </p:spPr>
        <p:txBody>
          <a:bodyPr wrap="square" lIns="62103" tIns="31052" rIns="62103" bIns="31052" rtlCol="0" anchor="t">
            <a:spAutoFit/>
          </a:bodyPr>
          <a:lstStyle/>
          <a:p>
            <a:r>
              <a:rPr lang="en-US" sz="815">
                <a:solidFill>
                  <a:schemeClr val="bg1"/>
                </a:solidFill>
                <a:latin typeface="Inter"/>
              </a:rPr>
              <a:t>Segment 1</a:t>
            </a:r>
            <a:endParaRPr lang="en-US">
              <a:solidFill>
                <a:schemeClr val="bg1"/>
              </a:solidFill>
            </a:endParaRPr>
          </a:p>
        </p:txBody>
      </p:sp>
      <p:sp>
        <p:nvSpPr>
          <p:cNvPr id="14" name="TextBox 13">
            <a:extLst>
              <a:ext uri="{FF2B5EF4-FFF2-40B4-BE49-F238E27FC236}">
                <a16:creationId xmlns:a16="http://schemas.microsoft.com/office/drawing/2014/main" id="{430E2FF1-CBBF-4723-BCD1-B6CB509EBD1B}"/>
              </a:ext>
            </a:extLst>
          </p:cNvPr>
          <p:cNvSpPr txBox="1"/>
          <p:nvPr/>
        </p:nvSpPr>
        <p:spPr>
          <a:xfrm>
            <a:off x="994701" y="3357458"/>
            <a:ext cx="1805918" cy="893707"/>
          </a:xfrm>
          <a:prstGeom prst="rect">
            <a:avLst/>
          </a:prstGeom>
          <a:noFill/>
        </p:spPr>
        <p:txBody>
          <a:bodyPr wrap="square" lIns="62103" tIns="31052" rIns="62103" bIns="31052" rtlCol="0" anchor="t">
            <a:spAutoFit/>
          </a:bodyPr>
          <a:lstStyle/>
          <a:p>
            <a:r>
              <a:rPr lang="en-US">
                <a:solidFill>
                  <a:schemeClr val="bg1"/>
                </a:solidFill>
                <a:latin typeface="Inter"/>
              </a:rPr>
              <a:t>Design Thinking Vs Product Development</a:t>
            </a:r>
            <a:endParaRPr lang="en-US">
              <a:solidFill>
                <a:schemeClr val="bg1"/>
              </a:solidFill>
              <a:cs typeface="Arial"/>
            </a:endParaRPr>
          </a:p>
        </p:txBody>
      </p:sp>
      <p:sp>
        <p:nvSpPr>
          <p:cNvPr id="20" name="TextBox 19">
            <a:extLst>
              <a:ext uri="{FF2B5EF4-FFF2-40B4-BE49-F238E27FC236}">
                <a16:creationId xmlns:a16="http://schemas.microsoft.com/office/drawing/2014/main" id="{25D45B3D-07E2-4B26-86A0-FF25268F10BF}"/>
              </a:ext>
            </a:extLst>
          </p:cNvPr>
          <p:cNvSpPr txBox="1"/>
          <p:nvPr/>
        </p:nvSpPr>
        <p:spPr>
          <a:xfrm>
            <a:off x="3432921" y="4019635"/>
            <a:ext cx="1804248" cy="225768"/>
          </a:xfrm>
          <a:prstGeom prst="rect">
            <a:avLst/>
          </a:prstGeom>
          <a:noFill/>
        </p:spPr>
        <p:txBody>
          <a:bodyPr wrap="square" lIns="62103" tIns="31052" rIns="62103" bIns="31052" rtlCol="0" anchor="t">
            <a:spAutoFit/>
          </a:bodyPr>
          <a:lstStyle/>
          <a:p>
            <a:pPr>
              <a:lnSpc>
                <a:spcPct val="130000"/>
              </a:lnSpc>
            </a:pPr>
            <a:r>
              <a:rPr lang="it-IT" sz="815" err="1">
                <a:solidFill>
                  <a:schemeClr val="tx1">
                    <a:lumMod val="65000"/>
                    <a:lumOff val="35000"/>
                  </a:schemeClr>
                </a:solidFill>
                <a:latin typeface="Inter"/>
              </a:rPr>
              <a:t>Why</a:t>
            </a:r>
            <a:r>
              <a:rPr lang="it-IT" sz="815">
                <a:solidFill>
                  <a:schemeClr val="tx1">
                    <a:lumMod val="65000"/>
                    <a:lumOff val="35000"/>
                  </a:schemeClr>
                </a:solidFill>
                <a:latin typeface="Inter"/>
              </a:rPr>
              <a:t> &amp; How.</a:t>
            </a:r>
            <a:endParaRPr lang="en-US">
              <a:solidFill>
                <a:srgbClr val="000000"/>
              </a:solidFill>
              <a:cs typeface="Arial" panose="020B0604020202020204" pitchFamily="34" charset="0"/>
            </a:endParaRPr>
          </a:p>
        </p:txBody>
      </p:sp>
      <p:sp>
        <p:nvSpPr>
          <p:cNvPr id="21" name="TextBox 20">
            <a:extLst>
              <a:ext uri="{FF2B5EF4-FFF2-40B4-BE49-F238E27FC236}">
                <a16:creationId xmlns:a16="http://schemas.microsoft.com/office/drawing/2014/main" id="{3D3C90EC-AD23-4956-9A24-B95ECDCD2088}"/>
              </a:ext>
            </a:extLst>
          </p:cNvPr>
          <p:cNvSpPr txBox="1"/>
          <p:nvPr/>
        </p:nvSpPr>
        <p:spPr>
          <a:xfrm>
            <a:off x="3432921" y="3174713"/>
            <a:ext cx="1653706" cy="188129"/>
          </a:xfrm>
          <a:prstGeom prst="rect">
            <a:avLst/>
          </a:prstGeom>
          <a:noFill/>
        </p:spPr>
        <p:txBody>
          <a:bodyPr wrap="square" lIns="62103" tIns="31052" rIns="62103" bIns="31052" rtlCol="0" anchor="t">
            <a:spAutoFit/>
          </a:bodyPr>
          <a:lstStyle/>
          <a:p>
            <a:r>
              <a:rPr lang="en-US" sz="815">
                <a:solidFill>
                  <a:schemeClr val="tx1">
                    <a:lumMod val="75000"/>
                    <a:lumOff val="25000"/>
                  </a:schemeClr>
                </a:solidFill>
                <a:latin typeface="Inter"/>
              </a:rPr>
              <a:t>Segment 2</a:t>
            </a:r>
            <a:endParaRPr lang="en-US"/>
          </a:p>
        </p:txBody>
      </p:sp>
      <p:sp>
        <p:nvSpPr>
          <p:cNvPr id="22" name="TextBox 21">
            <a:extLst>
              <a:ext uri="{FF2B5EF4-FFF2-40B4-BE49-F238E27FC236}">
                <a16:creationId xmlns:a16="http://schemas.microsoft.com/office/drawing/2014/main" id="{7FBE5CA4-88B4-48FD-83BF-859300341063}"/>
              </a:ext>
            </a:extLst>
          </p:cNvPr>
          <p:cNvSpPr txBox="1"/>
          <p:nvPr/>
        </p:nvSpPr>
        <p:spPr>
          <a:xfrm>
            <a:off x="3432921" y="3354690"/>
            <a:ext cx="1865288" cy="564386"/>
          </a:xfrm>
          <a:prstGeom prst="rect">
            <a:avLst/>
          </a:prstGeom>
          <a:noFill/>
        </p:spPr>
        <p:txBody>
          <a:bodyPr wrap="square" lIns="62103" tIns="31052" rIns="62103" bIns="31052" rtlCol="0" anchor="t">
            <a:spAutoFit/>
          </a:bodyPr>
          <a:lstStyle/>
          <a:p>
            <a:r>
              <a:rPr lang="en-US" sz="1630">
                <a:solidFill>
                  <a:schemeClr val="tx1">
                    <a:lumMod val="85000"/>
                    <a:lumOff val="15000"/>
                  </a:schemeClr>
                </a:solidFill>
                <a:latin typeface="Inter"/>
              </a:rPr>
              <a:t>Human Centered Design</a:t>
            </a:r>
            <a:endParaRPr lang="en-US">
              <a:solidFill>
                <a:schemeClr val="tx1">
                  <a:lumMod val="85000"/>
                  <a:lumOff val="15000"/>
                </a:schemeClr>
              </a:solidFill>
            </a:endParaRPr>
          </a:p>
        </p:txBody>
      </p:sp>
      <p:sp>
        <p:nvSpPr>
          <p:cNvPr id="17" name="TextBox 16">
            <a:extLst>
              <a:ext uri="{FF2B5EF4-FFF2-40B4-BE49-F238E27FC236}">
                <a16:creationId xmlns:a16="http://schemas.microsoft.com/office/drawing/2014/main" id="{480FB6F3-8910-4206-B988-B3BD2A2326C5}"/>
              </a:ext>
            </a:extLst>
          </p:cNvPr>
          <p:cNvSpPr txBox="1"/>
          <p:nvPr/>
        </p:nvSpPr>
        <p:spPr>
          <a:xfrm>
            <a:off x="5724200" y="3779786"/>
            <a:ext cx="1950495" cy="744563"/>
          </a:xfrm>
          <a:prstGeom prst="rect">
            <a:avLst/>
          </a:prstGeom>
          <a:noFill/>
        </p:spPr>
        <p:txBody>
          <a:bodyPr wrap="square" rtlCol="0">
            <a:spAutoFit/>
          </a:bodyPr>
          <a:lstStyle/>
          <a:p>
            <a:pPr>
              <a:lnSpc>
                <a:spcPct val="130000"/>
              </a:lnSpc>
            </a:pPr>
            <a:r>
              <a:rPr lang="en-US" sz="815">
                <a:solidFill>
                  <a:schemeClr val="tx1">
                    <a:lumMod val="65000"/>
                    <a:lumOff val="35000"/>
                  </a:schemeClr>
                </a:solidFill>
                <a:latin typeface="Inter" panose="02000503000000020004" pitchFamily="2" charset="0"/>
              </a:rPr>
              <a:t>Finally, Incorporating these learned best practices into our work will empower us to consistently deliver user-centered solutions and drive innovation in our projects</a:t>
            </a:r>
          </a:p>
        </p:txBody>
      </p:sp>
      <p:sp>
        <p:nvSpPr>
          <p:cNvPr id="18" name="TextBox 17">
            <a:extLst>
              <a:ext uri="{FF2B5EF4-FFF2-40B4-BE49-F238E27FC236}">
                <a16:creationId xmlns:a16="http://schemas.microsoft.com/office/drawing/2014/main" id="{02DE2645-5A2A-4117-9A73-35BA7D9D952F}"/>
              </a:ext>
            </a:extLst>
          </p:cNvPr>
          <p:cNvSpPr txBox="1"/>
          <p:nvPr/>
        </p:nvSpPr>
        <p:spPr>
          <a:xfrm>
            <a:off x="959578" y="1478344"/>
            <a:ext cx="3519983" cy="982321"/>
          </a:xfrm>
          <a:prstGeom prst="rect">
            <a:avLst/>
          </a:prstGeom>
          <a:noFill/>
        </p:spPr>
        <p:txBody>
          <a:bodyPr wrap="square" lIns="62103" tIns="31052" rIns="62103" bIns="31052" rtlCol="0" anchor="t">
            <a:spAutoFit/>
          </a:bodyPr>
          <a:lstStyle/>
          <a:p>
            <a:r>
              <a:rPr lang="en-US" sz="2988">
                <a:solidFill>
                  <a:schemeClr val="tx1">
                    <a:lumMod val="85000"/>
                    <a:lumOff val="15000"/>
                  </a:schemeClr>
                </a:solidFill>
                <a:latin typeface="Inter"/>
              </a:rPr>
              <a:t>Your next </a:t>
            </a:r>
            <a:endParaRPr lang="en-US">
              <a:solidFill>
                <a:schemeClr val="tx1">
                  <a:lumMod val="85000"/>
                  <a:lumOff val="15000"/>
                </a:schemeClr>
              </a:solidFill>
              <a:cs typeface="Arial" panose="020B0604020202020204" pitchFamily="34" charset="0"/>
            </a:endParaRPr>
          </a:p>
          <a:p>
            <a:r>
              <a:rPr lang="en-US" sz="2988" b="1">
                <a:solidFill>
                  <a:srgbClr val="0070C0"/>
                </a:solidFill>
                <a:latin typeface="Inter"/>
              </a:rPr>
              <a:t>45 </a:t>
            </a:r>
            <a:r>
              <a:rPr lang="en-US" sz="2988">
                <a:solidFill>
                  <a:schemeClr val="tx1">
                    <a:lumMod val="85000"/>
                    <a:lumOff val="15000"/>
                  </a:schemeClr>
                </a:solidFill>
                <a:latin typeface="Inter"/>
              </a:rPr>
              <a:t>mins</a:t>
            </a:r>
            <a:endParaRPr lang="en-US">
              <a:solidFill>
                <a:schemeClr val="tx1">
                  <a:lumMod val="85000"/>
                  <a:lumOff val="15000"/>
                </a:schemeClr>
              </a:solidFill>
              <a:cs typeface="Arial"/>
            </a:endParaRPr>
          </a:p>
        </p:txBody>
      </p:sp>
    </p:spTree>
    <p:extLst>
      <p:ext uri="{BB962C8B-B14F-4D97-AF65-F5344CB8AC3E}">
        <p14:creationId xmlns:p14="http://schemas.microsoft.com/office/powerpoint/2010/main" val="345253450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ppt_x"/>
                                          </p:val>
                                        </p:tav>
                                        <p:tav tm="100000">
                                          <p:val>
                                            <p:strVal val="#ppt_x"/>
                                          </p:val>
                                        </p:tav>
                                      </p:tavLst>
                                    </p:anim>
                                    <p:anim calcmode="lin" valueType="num">
                                      <p:cBhvr additive="base">
                                        <p:cTn id="8" dur="1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7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250" fill="hold"/>
                                        <p:tgtEl>
                                          <p:spTgt spid="6"/>
                                        </p:tgtEl>
                                        <p:attrNameLst>
                                          <p:attrName>ppt_x</p:attrName>
                                        </p:attrNameLst>
                                      </p:cBhvr>
                                      <p:tavLst>
                                        <p:tav tm="0">
                                          <p:val>
                                            <p:strVal val="0-#ppt_w/2"/>
                                          </p:val>
                                        </p:tav>
                                        <p:tav tm="100000">
                                          <p:val>
                                            <p:strVal val="#ppt_x"/>
                                          </p:val>
                                        </p:tav>
                                      </p:tavLst>
                                    </p:anim>
                                    <p:anim calcmode="lin" valueType="num">
                                      <p:cBhvr additive="base">
                                        <p:cTn id="12" dur="12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50" fill="hold"/>
                                        <p:tgtEl>
                                          <p:spTgt spid="13"/>
                                        </p:tgtEl>
                                        <p:attrNameLst>
                                          <p:attrName>ppt_x</p:attrName>
                                        </p:attrNameLst>
                                      </p:cBhvr>
                                      <p:tavLst>
                                        <p:tav tm="0">
                                          <p:val>
                                            <p:strVal val="0-#ppt_w/2"/>
                                          </p:val>
                                        </p:tav>
                                        <p:tav tm="100000">
                                          <p:val>
                                            <p:strVal val="#ppt_x"/>
                                          </p:val>
                                        </p:tav>
                                      </p:tavLst>
                                    </p:anim>
                                    <p:anim calcmode="lin" valueType="num">
                                      <p:cBhvr additive="base">
                                        <p:cTn id="16" dur="125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50" fill="hold"/>
                                        <p:tgtEl>
                                          <p:spTgt spid="14"/>
                                        </p:tgtEl>
                                        <p:attrNameLst>
                                          <p:attrName>ppt_x</p:attrName>
                                        </p:attrNameLst>
                                      </p:cBhvr>
                                      <p:tavLst>
                                        <p:tav tm="0">
                                          <p:val>
                                            <p:strVal val="0-#ppt_w/2"/>
                                          </p:val>
                                        </p:tav>
                                        <p:tav tm="100000">
                                          <p:val>
                                            <p:strVal val="#ppt_x"/>
                                          </p:val>
                                        </p:tav>
                                      </p:tavLst>
                                    </p:anim>
                                    <p:anim calcmode="lin" valueType="num">
                                      <p:cBhvr additive="base">
                                        <p:cTn id="20" dur="12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250" fill="hold"/>
                                        <p:tgtEl>
                                          <p:spTgt spid="12"/>
                                        </p:tgtEl>
                                        <p:attrNameLst>
                                          <p:attrName>ppt_x</p:attrName>
                                        </p:attrNameLst>
                                      </p:cBhvr>
                                      <p:tavLst>
                                        <p:tav tm="0">
                                          <p:val>
                                            <p:strVal val="0-#ppt_w/2"/>
                                          </p:val>
                                        </p:tav>
                                        <p:tav tm="100000">
                                          <p:val>
                                            <p:strVal val="#ppt_x"/>
                                          </p:val>
                                        </p:tav>
                                      </p:tavLst>
                                    </p:anim>
                                    <p:anim calcmode="lin" valueType="num">
                                      <p:cBhvr additive="base">
                                        <p:cTn id="24" dur="125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250" fill="hold"/>
                                        <p:tgtEl>
                                          <p:spTgt spid="7"/>
                                        </p:tgtEl>
                                        <p:attrNameLst>
                                          <p:attrName>ppt_x</p:attrName>
                                        </p:attrNameLst>
                                      </p:cBhvr>
                                      <p:tavLst>
                                        <p:tav tm="0">
                                          <p:val>
                                            <p:strVal val="0-#ppt_w/2"/>
                                          </p:val>
                                        </p:tav>
                                        <p:tav tm="100000">
                                          <p:val>
                                            <p:strVal val="#ppt_x"/>
                                          </p:val>
                                        </p:tav>
                                      </p:tavLst>
                                    </p:anim>
                                    <p:anim calcmode="lin" valueType="num">
                                      <p:cBhvr additive="base">
                                        <p:cTn id="28" dur="125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5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250" fill="hold"/>
                                        <p:tgtEl>
                                          <p:spTgt spid="20"/>
                                        </p:tgtEl>
                                        <p:attrNameLst>
                                          <p:attrName>ppt_x</p:attrName>
                                        </p:attrNameLst>
                                      </p:cBhvr>
                                      <p:tavLst>
                                        <p:tav tm="0">
                                          <p:val>
                                            <p:strVal val="0-#ppt_w/2"/>
                                          </p:val>
                                        </p:tav>
                                        <p:tav tm="100000">
                                          <p:val>
                                            <p:strVal val="#ppt_x"/>
                                          </p:val>
                                        </p:tav>
                                      </p:tavLst>
                                    </p:anim>
                                    <p:anim calcmode="lin" valueType="num">
                                      <p:cBhvr additive="base">
                                        <p:cTn id="32" dur="125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1250" fill="hold"/>
                                        <p:tgtEl>
                                          <p:spTgt spid="22"/>
                                        </p:tgtEl>
                                        <p:attrNameLst>
                                          <p:attrName>ppt_x</p:attrName>
                                        </p:attrNameLst>
                                      </p:cBhvr>
                                      <p:tavLst>
                                        <p:tav tm="0">
                                          <p:val>
                                            <p:strVal val="0-#ppt_w/2"/>
                                          </p:val>
                                        </p:tav>
                                        <p:tav tm="100000">
                                          <p:val>
                                            <p:strVal val="#ppt_x"/>
                                          </p:val>
                                        </p:tav>
                                      </p:tavLst>
                                    </p:anim>
                                    <p:anim calcmode="lin" valueType="num">
                                      <p:cBhvr additive="base">
                                        <p:cTn id="36" dur="1250" fill="hold"/>
                                        <p:tgtEl>
                                          <p:spTgt spid="22"/>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2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1250" fill="hold"/>
                                        <p:tgtEl>
                                          <p:spTgt spid="21"/>
                                        </p:tgtEl>
                                        <p:attrNameLst>
                                          <p:attrName>ppt_x</p:attrName>
                                        </p:attrNameLst>
                                      </p:cBhvr>
                                      <p:tavLst>
                                        <p:tav tm="0">
                                          <p:val>
                                            <p:strVal val="0-#ppt_w/2"/>
                                          </p:val>
                                        </p:tav>
                                        <p:tav tm="100000">
                                          <p:val>
                                            <p:strVal val="#ppt_x"/>
                                          </p:val>
                                        </p:tav>
                                      </p:tavLst>
                                    </p:anim>
                                    <p:anim calcmode="lin" valueType="num">
                                      <p:cBhvr additive="base">
                                        <p:cTn id="40" dur="1250" fill="hold"/>
                                        <p:tgtEl>
                                          <p:spTgt spid="21"/>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50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1500" fill="hold"/>
                                        <p:tgtEl>
                                          <p:spTgt spid="17"/>
                                        </p:tgtEl>
                                        <p:attrNameLst>
                                          <p:attrName>ppt_x</p:attrName>
                                        </p:attrNameLst>
                                      </p:cBhvr>
                                      <p:tavLst>
                                        <p:tav tm="0">
                                          <p:val>
                                            <p:strVal val="#ppt_x"/>
                                          </p:val>
                                        </p:tav>
                                        <p:tav tm="100000">
                                          <p:val>
                                            <p:strVal val="#ppt_x"/>
                                          </p:val>
                                        </p:tav>
                                      </p:tavLst>
                                    </p:anim>
                                    <p:anim calcmode="lin" valueType="num">
                                      <p:cBhvr additive="base">
                                        <p:cTn id="44" dur="1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p:bldP spid="13" grpId="0"/>
      <p:bldP spid="14" grpId="0"/>
      <p:bldP spid="20" grpId="0"/>
      <p:bldP spid="21" grpId="0"/>
      <p:bldP spid="22"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42D9-4057-8D8F-CE58-B75CBBE7CB31}"/>
              </a:ext>
            </a:extLst>
          </p:cNvPr>
          <p:cNvSpPr>
            <a:spLocks noGrp="1"/>
          </p:cNvSpPr>
          <p:nvPr>
            <p:ph type="title"/>
          </p:nvPr>
        </p:nvSpPr>
        <p:spPr>
          <a:xfrm>
            <a:off x="465773" y="291069"/>
            <a:ext cx="7698330" cy="663079"/>
          </a:xfrm>
        </p:spPr>
        <p:txBody>
          <a:bodyPr wrap="square" anchor="ctr">
            <a:normAutofit/>
          </a:bodyPr>
          <a:lstStyle/>
          <a:p>
            <a:r>
              <a:rPr lang="en-US" dirty="0"/>
              <a:t>How to implement Human Centric Design</a:t>
            </a:r>
          </a:p>
        </p:txBody>
      </p:sp>
      <p:sp>
        <p:nvSpPr>
          <p:cNvPr id="4" name="Slide Number Placeholder 3">
            <a:extLst>
              <a:ext uri="{FF2B5EF4-FFF2-40B4-BE49-F238E27FC236}">
                <a16:creationId xmlns:a16="http://schemas.microsoft.com/office/drawing/2014/main" id="{8EFC171C-0839-79A4-6327-8D3A07184628}"/>
              </a:ext>
            </a:extLst>
          </p:cNvPr>
          <p:cNvSpPr>
            <a:spLocks noGrp="1"/>
          </p:cNvSpPr>
          <p:nvPr>
            <p:ph type="sldNum" sz="quarter" idx="10"/>
          </p:nvPr>
        </p:nvSpPr>
        <p:spPr>
          <a:xfrm>
            <a:off x="0" y="5035127"/>
            <a:ext cx="465773" cy="247981"/>
          </a:xfrm>
        </p:spPr>
        <p:txBody>
          <a:bodyPr anchor="ctr">
            <a:normAutofit lnSpcReduction="10000"/>
          </a:bodyPr>
          <a:lstStyle/>
          <a:p>
            <a:pPr>
              <a:spcAft>
                <a:spcPts val="408"/>
              </a:spcAft>
              <a:defRPr/>
            </a:pPr>
            <a:fld id="{CF94E228-EDBA-BC4C-ABED-6F3C1A901090}" type="slidenum">
              <a:rPr lang="en-US" smtClean="0"/>
              <a:pPr>
                <a:spcAft>
                  <a:spcPts val="408"/>
                </a:spcAft>
                <a:defRPr/>
              </a:pPr>
              <a:t>20</a:t>
            </a:fld>
            <a:endParaRPr lang="en-US"/>
          </a:p>
        </p:txBody>
      </p:sp>
      <p:graphicFrame>
        <p:nvGraphicFramePr>
          <p:cNvPr id="5" name="Diagram 4">
            <a:extLst>
              <a:ext uri="{FF2B5EF4-FFF2-40B4-BE49-F238E27FC236}">
                <a16:creationId xmlns:a16="http://schemas.microsoft.com/office/drawing/2014/main" id="{CD97CC3C-63D2-6D0C-1C32-3E3E75949A29}"/>
              </a:ext>
            </a:extLst>
          </p:cNvPr>
          <p:cNvGraphicFramePr/>
          <p:nvPr>
            <p:extLst>
              <p:ext uri="{D42A27DB-BD31-4B8C-83A1-F6EECF244321}">
                <p14:modId xmlns:p14="http://schemas.microsoft.com/office/powerpoint/2010/main" val="2452836234"/>
              </p:ext>
            </p:extLst>
          </p:nvPr>
        </p:nvGraphicFramePr>
        <p:xfrm>
          <a:off x="1260062" y="1660527"/>
          <a:ext cx="6489313" cy="2798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A73A6ED-E006-6AE5-E4A0-ED9C2B2FACBD}"/>
              </a:ext>
            </a:extLst>
          </p:cNvPr>
          <p:cNvSpPr txBox="1"/>
          <p:nvPr/>
        </p:nvSpPr>
        <p:spPr>
          <a:xfrm>
            <a:off x="1031636" y="4459285"/>
            <a:ext cx="1954381" cy="369332"/>
          </a:xfrm>
          <a:prstGeom prst="rect">
            <a:avLst/>
          </a:prstGeom>
          <a:noFill/>
        </p:spPr>
        <p:txBody>
          <a:bodyPr wrap="none" rtlCol="0">
            <a:spAutoFit/>
          </a:bodyPr>
          <a:lstStyle/>
          <a:p>
            <a:pPr algn="l"/>
            <a:r>
              <a:rPr lang="en-US">
                <a:solidFill>
                  <a:schemeClr val="accent5"/>
                </a:solidFill>
              </a:rPr>
              <a:t>Need to fix order </a:t>
            </a:r>
          </a:p>
        </p:txBody>
      </p:sp>
      <p:sp>
        <p:nvSpPr>
          <p:cNvPr id="7" name="TextBox 6">
            <a:extLst>
              <a:ext uri="{FF2B5EF4-FFF2-40B4-BE49-F238E27FC236}">
                <a16:creationId xmlns:a16="http://schemas.microsoft.com/office/drawing/2014/main" id="{C75E5EFD-5995-FFA7-9589-33C2227C0458}"/>
              </a:ext>
            </a:extLst>
          </p:cNvPr>
          <p:cNvSpPr txBox="1"/>
          <p:nvPr/>
        </p:nvSpPr>
        <p:spPr>
          <a:xfrm>
            <a:off x="335319" y="2526876"/>
            <a:ext cx="2094799" cy="1095493"/>
          </a:xfrm>
          <a:prstGeom prst="rect">
            <a:avLst/>
          </a:prstGeom>
          <a:noFill/>
        </p:spPr>
        <p:txBody>
          <a:bodyPr wrap="square" rtlCol="0">
            <a:spAutoFit/>
          </a:bodyPr>
          <a:lstStyle/>
          <a:p>
            <a:pPr algn="l"/>
            <a:r>
              <a:rPr lang="en-US" sz="2173" b="1">
                <a:solidFill>
                  <a:schemeClr val="accent4"/>
                </a:solidFill>
              </a:rPr>
              <a:t>HUMAN CENTRIC DESIGN</a:t>
            </a:r>
          </a:p>
        </p:txBody>
      </p:sp>
    </p:spTree>
    <p:extLst>
      <p:ext uri="{BB962C8B-B14F-4D97-AF65-F5344CB8AC3E}">
        <p14:creationId xmlns:p14="http://schemas.microsoft.com/office/powerpoint/2010/main" val="3387488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42D9-4057-8D8F-CE58-B75CBBE7CB31}"/>
              </a:ext>
            </a:extLst>
          </p:cNvPr>
          <p:cNvSpPr>
            <a:spLocks noGrp="1"/>
          </p:cNvSpPr>
          <p:nvPr>
            <p:ph type="title"/>
          </p:nvPr>
        </p:nvSpPr>
        <p:spPr>
          <a:xfrm>
            <a:off x="465773" y="354889"/>
            <a:ext cx="7698330" cy="663079"/>
          </a:xfrm>
        </p:spPr>
        <p:txBody>
          <a:bodyPr wrap="square" anchor="ctr">
            <a:normAutofit fontScale="90000"/>
          </a:bodyPr>
          <a:lstStyle/>
          <a:p>
            <a:r>
              <a:rPr lang="en-US" dirty="0"/>
              <a:t>Challenges in implementing Human Centric Design</a:t>
            </a:r>
          </a:p>
        </p:txBody>
      </p:sp>
      <p:sp>
        <p:nvSpPr>
          <p:cNvPr id="4" name="Slide Number Placeholder 3">
            <a:extLst>
              <a:ext uri="{FF2B5EF4-FFF2-40B4-BE49-F238E27FC236}">
                <a16:creationId xmlns:a16="http://schemas.microsoft.com/office/drawing/2014/main" id="{8EFC171C-0839-79A4-6327-8D3A07184628}"/>
              </a:ext>
            </a:extLst>
          </p:cNvPr>
          <p:cNvSpPr>
            <a:spLocks noGrp="1"/>
          </p:cNvSpPr>
          <p:nvPr>
            <p:ph type="sldNum" sz="quarter" idx="10"/>
          </p:nvPr>
        </p:nvSpPr>
        <p:spPr>
          <a:xfrm>
            <a:off x="0" y="5035127"/>
            <a:ext cx="465773" cy="247981"/>
          </a:xfrm>
        </p:spPr>
        <p:txBody>
          <a:bodyPr anchor="ctr">
            <a:normAutofit lnSpcReduction="10000"/>
          </a:bodyPr>
          <a:lstStyle/>
          <a:p>
            <a:pPr>
              <a:spcAft>
                <a:spcPts val="408"/>
              </a:spcAft>
              <a:defRPr/>
            </a:pPr>
            <a:fld id="{CF94E228-EDBA-BC4C-ABED-6F3C1A901090}" type="slidenum">
              <a:rPr lang="en-US" smtClean="0"/>
              <a:pPr>
                <a:spcAft>
                  <a:spcPts val="408"/>
                </a:spcAft>
                <a:defRPr/>
              </a:pPr>
              <a:t>21</a:t>
            </a:fld>
            <a:endParaRPr lang="en-US"/>
          </a:p>
        </p:txBody>
      </p:sp>
      <p:sp>
        <p:nvSpPr>
          <p:cNvPr id="53" name="TextBox 52">
            <a:extLst>
              <a:ext uri="{FF2B5EF4-FFF2-40B4-BE49-F238E27FC236}">
                <a16:creationId xmlns:a16="http://schemas.microsoft.com/office/drawing/2014/main" id="{348C5C59-8A78-7924-0709-6C22828C6AF0}"/>
              </a:ext>
            </a:extLst>
          </p:cNvPr>
          <p:cNvSpPr txBox="1"/>
          <p:nvPr/>
        </p:nvSpPr>
        <p:spPr>
          <a:xfrm>
            <a:off x="679960" y="1621790"/>
            <a:ext cx="6827151" cy="2989794"/>
          </a:xfrm>
          <a:prstGeom prst="rect">
            <a:avLst/>
          </a:prstGeom>
          <a:noFill/>
        </p:spPr>
        <p:txBody>
          <a:bodyPr rot="0" spcFirstLastPara="0" vertOverflow="overflow" horzOverflow="overflow" vert="horz" wrap="square" lIns="62103" tIns="31052" rIns="62103" bIns="31052" numCol="1" spcCol="0" rtlCol="0" fromWordArt="0" anchor="t" anchorCtr="0" forceAA="0" compatLnSpc="1">
            <a:prstTxWarp prst="textNoShape">
              <a:avLst/>
            </a:prstTxWarp>
            <a:spAutoFit/>
          </a:bodyPr>
          <a:lstStyle/>
          <a:p>
            <a:pPr marL="194081" indent="-194081">
              <a:spcBef>
                <a:spcPts val="0"/>
              </a:spcBef>
              <a:spcAft>
                <a:spcPts val="0"/>
              </a:spcAft>
              <a:buFont typeface="Arial"/>
              <a:buChar char="•"/>
            </a:pPr>
            <a:r>
              <a:rPr lang="en-IN" sz="1902">
                <a:solidFill>
                  <a:srgbClr val="444444"/>
                </a:solidFill>
                <a:latin typeface="Arial"/>
                <a:cs typeface="Arial"/>
              </a:rPr>
              <a:t>Limited Resources</a:t>
            </a:r>
            <a:endParaRPr lang="en-US" sz="1902">
              <a:solidFill>
                <a:srgbClr val="444444"/>
              </a:solidFill>
              <a:latin typeface="Arial"/>
              <a:cs typeface="Arial"/>
            </a:endParaRPr>
          </a:p>
          <a:p>
            <a:pPr marL="194081" indent="-194081">
              <a:spcBef>
                <a:spcPts val="0"/>
              </a:spcBef>
              <a:spcAft>
                <a:spcPts val="0"/>
              </a:spcAft>
              <a:buFont typeface="Arial"/>
              <a:buChar char="•"/>
            </a:pPr>
            <a:r>
              <a:rPr lang="en-IN" sz="1902">
                <a:solidFill>
                  <a:srgbClr val="444444"/>
                </a:solidFill>
                <a:latin typeface="Arial"/>
                <a:cs typeface="Arial"/>
              </a:rPr>
              <a:t>Resistance to Change</a:t>
            </a:r>
            <a:endParaRPr lang="en-US" sz="1902">
              <a:solidFill>
                <a:srgbClr val="444444"/>
              </a:solidFill>
              <a:latin typeface="Arial"/>
              <a:cs typeface="Arial"/>
            </a:endParaRPr>
          </a:p>
          <a:p>
            <a:pPr marL="194081" indent="-194081">
              <a:spcBef>
                <a:spcPts val="0"/>
              </a:spcBef>
              <a:spcAft>
                <a:spcPts val="0"/>
              </a:spcAft>
              <a:buFont typeface="Arial"/>
              <a:buChar char="•"/>
            </a:pPr>
            <a:r>
              <a:rPr lang="en-IN" sz="1902">
                <a:solidFill>
                  <a:srgbClr val="444444"/>
                </a:solidFill>
                <a:latin typeface="Arial"/>
                <a:cs typeface="Arial"/>
              </a:rPr>
              <a:t>Assumptions and Biases</a:t>
            </a:r>
            <a:endParaRPr lang="en-US" sz="1902">
              <a:solidFill>
                <a:srgbClr val="444444"/>
              </a:solidFill>
              <a:latin typeface="Arial"/>
              <a:cs typeface="Arial"/>
            </a:endParaRPr>
          </a:p>
          <a:p>
            <a:pPr marL="194081" indent="-194081">
              <a:spcBef>
                <a:spcPts val="0"/>
              </a:spcBef>
              <a:spcAft>
                <a:spcPts val="0"/>
              </a:spcAft>
              <a:buFont typeface="Arial"/>
              <a:buChar char="•"/>
            </a:pPr>
            <a:r>
              <a:rPr lang="en-IN" sz="1902">
                <a:solidFill>
                  <a:srgbClr val="444444"/>
                </a:solidFill>
                <a:latin typeface="Arial"/>
                <a:cs typeface="Arial"/>
              </a:rPr>
              <a:t>Lack of User Involvement</a:t>
            </a:r>
            <a:endParaRPr lang="en-US" sz="1902">
              <a:solidFill>
                <a:srgbClr val="444444"/>
              </a:solidFill>
              <a:latin typeface="Arial"/>
              <a:cs typeface="Arial"/>
            </a:endParaRPr>
          </a:p>
          <a:p>
            <a:pPr marL="194081" indent="-194081">
              <a:spcBef>
                <a:spcPts val="0"/>
              </a:spcBef>
              <a:spcAft>
                <a:spcPts val="0"/>
              </a:spcAft>
              <a:buFont typeface="Arial"/>
              <a:buChar char="•"/>
            </a:pPr>
            <a:r>
              <a:rPr lang="en-IN" sz="1902">
                <a:solidFill>
                  <a:srgbClr val="444444"/>
                </a:solidFill>
                <a:latin typeface="Arial"/>
                <a:cs typeface="Arial"/>
              </a:rPr>
              <a:t>Tight Timelines</a:t>
            </a:r>
            <a:endParaRPr lang="en-US" sz="1902">
              <a:solidFill>
                <a:srgbClr val="444444"/>
              </a:solidFill>
              <a:latin typeface="Arial"/>
              <a:cs typeface="Arial"/>
            </a:endParaRPr>
          </a:p>
          <a:p>
            <a:pPr marL="194081" indent="-194081">
              <a:spcBef>
                <a:spcPts val="0"/>
              </a:spcBef>
              <a:spcAft>
                <a:spcPts val="0"/>
              </a:spcAft>
              <a:buFont typeface="Arial"/>
              <a:buChar char="•"/>
            </a:pPr>
            <a:r>
              <a:rPr lang="en-IN" sz="1902">
                <a:solidFill>
                  <a:srgbClr val="444444"/>
                </a:solidFill>
                <a:latin typeface="Arial"/>
                <a:cs typeface="Arial"/>
              </a:rPr>
              <a:t>Accessibility Challenges</a:t>
            </a:r>
            <a:endParaRPr lang="en-US" sz="1902">
              <a:solidFill>
                <a:srgbClr val="444444"/>
              </a:solidFill>
              <a:latin typeface="Arial"/>
              <a:cs typeface="Arial"/>
            </a:endParaRPr>
          </a:p>
          <a:p>
            <a:pPr marL="194081" indent="-194081">
              <a:spcBef>
                <a:spcPts val="0"/>
              </a:spcBef>
              <a:spcAft>
                <a:spcPts val="0"/>
              </a:spcAft>
              <a:buFont typeface="Arial"/>
              <a:buChar char="•"/>
            </a:pPr>
            <a:r>
              <a:rPr lang="en-IN" sz="1902">
                <a:solidFill>
                  <a:srgbClr val="444444"/>
                </a:solidFill>
                <a:latin typeface="Arial"/>
                <a:cs typeface="Arial"/>
              </a:rPr>
              <a:t>Balancing Stakeholder Needs</a:t>
            </a:r>
            <a:endParaRPr lang="en-US" sz="1902">
              <a:solidFill>
                <a:srgbClr val="444444"/>
              </a:solidFill>
              <a:latin typeface="Arial"/>
              <a:cs typeface="Arial"/>
            </a:endParaRPr>
          </a:p>
          <a:p>
            <a:pPr marL="194081" indent="-194081">
              <a:spcBef>
                <a:spcPts val="0"/>
              </a:spcBef>
              <a:spcAft>
                <a:spcPts val="0"/>
              </a:spcAft>
              <a:buFont typeface="Arial"/>
              <a:buChar char="•"/>
            </a:pPr>
            <a:r>
              <a:rPr lang="en-IN" sz="1902">
                <a:solidFill>
                  <a:srgbClr val="444444"/>
                </a:solidFill>
                <a:latin typeface="Arial"/>
                <a:cs typeface="Arial"/>
              </a:rPr>
              <a:t>Data Privacy Concerns</a:t>
            </a:r>
            <a:endParaRPr lang="en-US" sz="1902">
              <a:solidFill>
                <a:srgbClr val="444444"/>
              </a:solidFill>
              <a:latin typeface="Arial"/>
              <a:cs typeface="Arial"/>
            </a:endParaRPr>
          </a:p>
          <a:p>
            <a:pPr marL="194081" indent="-194081">
              <a:spcBef>
                <a:spcPts val="0"/>
              </a:spcBef>
              <a:spcAft>
                <a:spcPts val="0"/>
              </a:spcAft>
              <a:buFont typeface="Arial"/>
              <a:buChar char="•"/>
            </a:pPr>
            <a:r>
              <a:rPr lang="en-IN" sz="1902">
                <a:solidFill>
                  <a:srgbClr val="444444"/>
                </a:solidFill>
                <a:latin typeface="Arial"/>
                <a:cs typeface="Arial"/>
              </a:rPr>
              <a:t>Rapid Technological Changes</a:t>
            </a:r>
            <a:endParaRPr lang="en-US" sz="1902">
              <a:solidFill>
                <a:srgbClr val="444444"/>
              </a:solidFill>
              <a:latin typeface="Arial"/>
              <a:cs typeface="Arial"/>
            </a:endParaRPr>
          </a:p>
          <a:p>
            <a:pPr marL="194081" indent="-194081">
              <a:spcBef>
                <a:spcPts val="0"/>
              </a:spcBef>
              <a:spcAft>
                <a:spcPts val="0"/>
              </a:spcAft>
              <a:buFont typeface="Arial"/>
              <a:buChar char="•"/>
            </a:pPr>
            <a:r>
              <a:rPr lang="en-IN" sz="1902">
                <a:solidFill>
                  <a:srgbClr val="444444"/>
                </a:solidFill>
                <a:latin typeface="Arial"/>
                <a:cs typeface="Arial"/>
              </a:rPr>
              <a:t>Global and Cultural Variations</a:t>
            </a:r>
            <a:endParaRPr lang="en-US" sz="1902">
              <a:latin typeface="Arial"/>
            </a:endParaRPr>
          </a:p>
        </p:txBody>
      </p:sp>
    </p:spTree>
    <p:extLst>
      <p:ext uri="{BB962C8B-B14F-4D97-AF65-F5344CB8AC3E}">
        <p14:creationId xmlns:p14="http://schemas.microsoft.com/office/powerpoint/2010/main" val="332336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2">
            <a:extLst>
              <a:ext uri="{FF2B5EF4-FFF2-40B4-BE49-F238E27FC236}">
                <a16:creationId xmlns:a16="http://schemas.microsoft.com/office/drawing/2014/main" id="{AEE4802D-FBAA-5448-9829-79F22382D8B8}"/>
              </a:ext>
            </a:extLst>
          </p:cNvPr>
          <p:cNvSpPr>
            <a:spLocks noGrp="1" noChangeArrowheads="1"/>
          </p:cNvSpPr>
          <p:nvPr>
            <p:ph type="title"/>
          </p:nvPr>
        </p:nvSpPr>
        <p:spPr>
          <a:xfrm>
            <a:off x="457906" y="2236979"/>
            <a:ext cx="7310041" cy="1694894"/>
          </a:xfrm>
        </p:spPr>
        <p:txBody>
          <a:bodyPr/>
          <a:lstStyle/>
          <a:p>
            <a:r>
              <a:rPr lang="en-US" altLang="en-US" dirty="0"/>
              <a:t>Thank you ! </a:t>
            </a:r>
          </a:p>
        </p:txBody>
      </p:sp>
      <p:sp>
        <p:nvSpPr>
          <p:cNvPr id="33793" name="Slide Number Placeholder 1">
            <a:extLst>
              <a:ext uri="{FF2B5EF4-FFF2-40B4-BE49-F238E27FC236}">
                <a16:creationId xmlns:a16="http://schemas.microsoft.com/office/drawing/2014/main" id="{3D6FA876-231F-174B-98ED-4AFB047C1E1B}"/>
              </a:ext>
            </a:extLst>
          </p:cNvPr>
          <p:cNvSpPr>
            <a:spLocks noGrp="1" noChangeArrowheads="1"/>
          </p:cNvSpPr>
          <p:nvPr>
            <p:ph type="sldNum" sz="quarter" idx="10"/>
          </p:nvPr>
        </p:nvSpPr>
        <p:spPr>
          <a:xfrm>
            <a:off x="0" y="5035127"/>
            <a:ext cx="465773" cy="247981"/>
          </a:xfrm>
        </p:spPr>
        <p:txBody>
          <a:bodyPr/>
          <a:lstStyle>
            <a:lvl1pPr>
              <a:defRPr>
                <a:solidFill>
                  <a:schemeClr val="tx1"/>
                </a:solidFill>
                <a:latin typeface="Arial" panose="020B0604020202020204" pitchFamily="34" charset="0"/>
              </a:defRPr>
            </a:lvl1pPr>
            <a:lvl2pPr marL="504612" indent="-194081">
              <a:defRPr>
                <a:solidFill>
                  <a:schemeClr val="tx1"/>
                </a:solidFill>
                <a:latin typeface="Arial" panose="020B0604020202020204" pitchFamily="34" charset="0"/>
              </a:defRPr>
            </a:lvl2pPr>
            <a:lvl3pPr marL="776326" indent="-155265">
              <a:defRPr>
                <a:solidFill>
                  <a:schemeClr val="tx1"/>
                </a:solidFill>
                <a:latin typeface="Arial" panose="020B0604020202020204" pitchFamily="34" charset="0"/>
              </a:defRPr>
            </a:lvl3pPr>
            <a:lvl4pPr marL="1086856" indent="-155265">
              <a:defRPr>
                <a:solidFill>
                  <a:schemeClr val="tx1"/>
                </a:solidFill>
                <a:latin typeface="Arial" panose="020B0604020202020204" pitchFamily="34" charset="0"/>
              </a:defRPr>
            </a:lvl4pPr>
            <a:lvl5pPr marL="1397386" indent="-155265">
              <a:defRPr>
                <a:solidFill>
                  <a:schemeClr val="tx1"/>
                </a:solidFill>
                <a:latin typeface="Arial" panose="020B0604020202020204" pitchFamily="34" charset="0"/>
              </a:defRPr>
            </a:lvl5pPr>
            <a:lvl6pPr marL="1707916" indent="-155265" fontAlgn="base">
              <a:spcBef>
                <a:spcPct val="0"/>
              </a:spcBef>
              <a:spcAft>
                <a:spcPct val="0"/>
              </a:spcAft>
              <a:defRPr>
                <a:solidFill>
                  <a:schemeClr val="tx1"/>
                </a:solidFill>
                <a:latin typeface="Arial" panose="020B0604020202020204" pitchFamily="34" charset="0"/>
              </a:defRPr>
            </a:lvl6pPr>
            <a:lvl7pPr marL="2018447" indent="-155265" fontAlgn="base">
              <a:spcBef>
                <a:spcPct val="0"/>
              </a:spcBef>
              <a:spcAft>
                <a:spcPct val="0"/>
              </a:spcAft>
              <a:defRPr>
                <a:solidFill>
                  <a:schemeClr val="tx1"/>
                </a:solidFill>
                <a:latin typeface="Arial" panose="020B0604020202020204" pitchFamily="34" charset="0"/>
              </a:defRPr>
            </a:lvl7pPr>
            <a:lvl8pPr marL="2328977" indent="-155265" fontAlgn="base">
              <a:spcBef>
                <a:spcPct val="0"/>
              </a:spcBef>
              <a:spcAft>
                <a:spcPct val="0"/>
              </a:spcAft>
              <a:defRPr>
                <a:solidFill>
                  <a:schemeClr val="tx1"/>
                </a:solidFill>
                <a:latin typeface="Arial" panose="020B0604020202020204" pitchFamily="34" charset="0"/>
              </a:defRPr>
            </a:lvl8pPr>
            <a:lvl9pPr marL="2639507" indent="-155265" fontAlgn="base">
              <a:spcBef>
                <a:spcPct val="0"/>
              </a:spcBef>
              <a:spcAft>
                <a:spcPct val="0"/>
              </a:spcAft>
              <a:defRPr>
                <a:solidFill>
                  <a:schemeClr val="tx1"/>
                </a:solidFill>
                <a:latin typeface="Arial" panose="020B0604020202020204" pitchFamily="34" charset="0"/>
              </a:defRPr>
            </a:lvl9pPr>
          </a:lstStyle>
          <a:p>
            <a:fld id="{37B1A1B9-E89F-3940-901A-DD74E9A0FCEA}" type="slidenum">
              <a:rPr lang="en-US" altLang="en-US"/>
              <a:pPr/>
              <a:t>22</a:t>
            </a:fld>
            <a:endParaRPr lang="en-US" altLang="en-US"/>
          </a:p>
        </p:txBody>
      </p:sp>
      <p:sp>
        <p:nvSpPr>
          <p:cNvPr id="33795" name="Subtitle 3">
            <a:extLst>
              <a:ext uri="{FF2B5EF4-FFF2-40B4-BE49-F238E27FC236}">
                <a16:creationId xmlns:a16="http://schemas.microsoft.com/office/drawing/2014/main" id="{09B82618-14E3-6B4C-B895-2B0334E2BF36}"/>
              </a:ext>
            </a:extLst>
          </p:cNvPr>
          <p:cNvSpPr>
            <a:spLocks noGrp="1" noChangeArrowheads="1"/>
          </p:cNvSpPr>
          <p:nvPr>
            <p:ph type="subTitle" idx="4294967295"/>
          </p:nvPr>
        </p:nvSpPr>
        <p:spPr>
          <a:xfrm>
            <a:off x="1516136" y="426347"/>
            <a:ext cx="5193579" cy="788147"/>
          </a:xfrm>
        </p:spPr>
        <p:txBody>
          <a:bodyPr/>
          <a:lstStyle/>
          <a:p>
            <a:pPr marL="0" indent="0" algn="ctr">
              <a:buNone/>
            </a:pPr>
            <a:r>
              <a:rPr lang="en-US" altLang="en-US" dirty="0">
                <a:solidFill>
                  <a:schemeClr val="bg1"/>
                </a:solidFill>
              </a:rPr>
              <a:t>Designing with empathy and understanding is not just good for the users its good for the business too !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EE1E176-1AD0-6D48-ADDD-6F3C5D62A68A}"/>
              </a:ext>
            </a:extLst>
          </p:cNvPr>
          <p:cNvSpPr/>
          <p:nvPr/>
        </p:nvSpPr>
        <p:spPr>
          <a:xfrm>
            <a:off x="5647492" y="3283089"/>
            <a:ext cx="1867403" cy="935482"/>
          </a:xfrm>
          <a:prstGeom prst="rect">
            <a:avLst/>
          </a:prstGeom>
          <a:solidFill>
            <a:srgbClr val="0070C0"/>
          </a:solidFill>
          <a:ln>
            <a:noFill/>
          </a:ln>
          <a:effectLst>
            <a:outerShdw blurRad="736600" dist="266700" dir="2700000" sx="95000" sy="95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Inter" panose="02000503000000020004" pitchFamily="2" charset="0"/>
              <a:ea typeface="Inter" panose="02000503000000020004" pitchFamily="2" charset="0"/>
            </a:endParaRPr>
          </a:p>
        </p:txBody>
      </p:sp>
      <p:sp>
        <p:nvSpPr>
          <p:cNvPr id="5" name="TextBox 4">
            <a:extLst>
              <a:ext uri="{FF2B5EF4-FFF2-40B4-BE49-F238E27FC236}">
                <a16:creationId xmlns:a16="http://schemas.microsoft.com/office/drawing/2014/main" id="{FCC3AF39-6D93-421F-9585-28D071572DAB}"/>
              </a:ext>
            </a:extLst>
          </p:cNvPr>
          <p:cNvSpPr txBox="1"/>
          <p:nvPr/>
        </p:nvSpPr>
        <p:spPr>
          <a:xfrm>
            <a:off x="926463" y="1737348"/>
            <a:ext cx="6456894" cy="1191609"/>
          </a:xfrm>
          <a:prstGeom prst="rect">
            <a:avLst/>
          </a:prstGeom>
          <a:noFill/>
        </p:spPr>
        <p:txBody>
          <a:bodyPr wrap="square" lIns="62103" tIns="31052" rIns="62103" bIns="31052" rtlCol="0" anchor="t">
            <a:spAutoFit/>
          </a:bodyPr>
          <a:lstStyle/>
          <a:p>
            <a:r>
              <a:rPr lang="en-US" sz="3668">
                <a:solidFill>
                  <a:schemeClr val="tx1">
                    <a:lumMod val="85000"/>
                    <a:lumOff val="15000"/>
                  </a:schemeClr>
                </a:solidFill>
                <a:latin typeface="Montserrat"/>
                <a:ea typeface="Inter" panose="02000503000000020004" pitchFamily="2" charset="0"/>
                <a:cs typeface="Sora Medium" pitchFamily="2" charset="0"/>
              </a:rPr>
              <a:t>Future- proofing </a:t>
            </a:r>
          </a:p>
          <a:p>
            <a:r>
              <a:rPr lang="en-US" sz="3668">
                <a:solidFill>
                  <a:srgbClr val="0070C0"/>
                </a:solidFill>
                <a:latin typeface="Montserrat"/>
                <a:ea typeface="Inter" panose="02000503000000020004" pitchFamily="2" charset="0"/>
                <a:cs typeface="Sora Medium" pitchFamily="2" charset="0"/>
              </a:rPr>
              <a:t>Business through design</a:t>
            </a:r>
            <a:endParaRPr lang="id-ID" sz="3668">
              <a:solidFill>
                <a:srgbClr val="0070C0"/>
              </a:solidFill>
              <a:latin typeface="Montserrat"/>
              <a:ea typeface="Inter" panose="02000503000000020004" pitchFamily="2" charset="0"/>
              <a:cs typeface="Sora Medium" pitchFamily="2" charset="0"/>
            </a:endParaRPr>
          </a:p>
        </p:txBody>
      </p:sp>
      <p:sp>
        <p:nvSpPr>
          <p:cNvPr id="13" name="TextBox 12">
            <a:extLst>
              <a:ext uri="{FF2B5EF4-FFF2-40B4-BE49-F238E27FC236}">
                <a16:creationId xmlns:a16="http://schemas.microsoft.com/office/drawing/2014/main" id="{2C194734-CCC9-46F5-AD21-5FADE23FFF4C}"/>
              </a:ext>
            </a:extLst>
          </p:cNvPr>
          <p:cNvSpPr txBox="1"/>
          <p:nvPr/>
        </p:nvSpPr>
        <p:spPr>
          <a:xfrm>
            <a:off x="3858759" y="3682492"/>
            <a:ext cx="1411976" cy="658450"/>
          </a:xfrm>
          <a:prstGeom prst="rect">
            <a:avLst/>
          </a:prstGeom>
          <a:noFill/>
        </p:spPr>
        <p:txBody>
          <a:bodyPr wrap="square" anchor="t">
            <a:spAutoFit/>
          </a:bodyPr>
          <a:lstStyle>
            <a:defPPr>
              <a:defRPr lang="en-US"/>
            </a:defPPr>
            <a:lvl1pPr>
              <a:lnSpc>
                <a:spcPct val="130000"/>
              </a:lnSpc>
              <a:spcAft>
                <a:spcPts val="600"/>
              </a:spcAft>
              <a:defRPr sz="1200">
                <a:solidFill>
                  <a:schemeClr val="tx1">
                    <a:lumMod val="65000"/>
                    <a:lumOff val="35000"/>
                  </a:schemeClr>
                </a:solidFill>
                <a:ea typeface="Roboto Light" panose="02000000000000000000" pitchFamily="2" charset="0"/>
                <a:cs typeface="Sora Light" pitchFamily="2" charset="0"/>
              </a:defRPr>
            </a:lvl1pPr>
          </a:lstStyle>
          <a:p>
            <a:r>
              <a:rPr lang="en-US" sz="815">
                <a:latin typeface="Montserrat"/>
                <a:ea typeface="+mn-ea"/>
                <a:cs typeface="+mn-cs"/>
              </a:rPr>
              <a:t>Approximate number of apps in the world</a:t>
            </a:r>
          </a:p>
          <a:p>
            <a:endParaRPr lang="en-US" sz="815">
              <a:latin typeface="Montserrat"/>
              <a:ea typeface="+mn-ea"/>
              <a:cs typeface="+mn-cs"/>
            </a:endParaRPr>
          </a:p>
        </p:txBody>
      </p:sp>
      <p:sp>
        <p:nvSpPr>
          <p:cNvPr id="14" name="TextBox 13">
            <a:extLst>
              <a:ext uri="{FF2B5EF4-FFF2-40B4-BE49-F238E27FC236}">
                <a16:creationId xmlns:a16="http://schemas.microsoft.com/office/drawing/2014/main" id="{46D39B1C-8D45-4B60-9787-A7FA24F09CDB}"/>
              </a:ext>
            </a:extLst>
          </p:cNvPr>
          <p:cNvSpPr txBox="1"/>
          <p:nvPr/>
        </p:nvSpPr>
        <p:spPr>
          <a:xfrm>
            <a:off x="3858759" y="3381106"/>
            <a:ext cx="1411975" cy="313548"/>
          </a:xfrm>
          <a:prstGeom prst="rect">
            <a:avLst/>
          </a:prstGeom>
          <a:noFill/>
        </p:spPr>
        <p:txBody>
          <a:bodyPr wrap="square" lIns="62103" tIns="31052" rIns="62103" bIns="31052" rtlCol="0" anchor="t">
            <a:spAutoFit/>
          </a:bodyPr>
          <a:lstStyle/>
          <a:p>
            <a:r>
              <a:rPr lang="en-US" sz="1630">
                <a:solidFill>
                  <a:schemeClr val="tx1">
                    <a:lumMod val="85000"/>
                    <a:lumOff val="15000"/>
                  </a:schemeClr>
                </a:solidFill>
                <a:latin typeface="Montserrat"/>
              </a:rPr>
              <a:t>8.9M+</a:t>
            </a:r>
            <a:endParaRPr lang="en-US">
              <a:solidFill>
                <a:schemeClr val="tx1">
                  <a:lumMod val="85000"/>
                  <a:lumOff val="15000"/>
                </a:schemeClr>
              </a:solidFill>
              <a:latin typeface="Montserrat"/>
            </a:endParaRPr>
          </a:p>
        </p:txBody>
      </p:sp>
      <p:sp>
        <p:nvSpPr>
          <p:cNvPr id="19" name="TextBox 18">
            <a:extLst>
              <a:ext uri="{FF2B5EF4-FFF2-40B4-BE49-F238E27FC236}">
                <a16:creationId xmlns:a16="http://schemas.microsoft.com/office/drawing/2014/main" id="{A248E00B-EA10-4699-AA03-B018CFA4918D}"/>
              </a:ext>
            </a:extLst>
          </p:cNvPr>
          <p:cNvSpPr txBox="1"/>
          <p:nvPr/>
        </p:nvSpPr>
        <p:spPr>
          <a:xfrm>
            <a:off x="5850622" y="3787657"/>
            <a:ext cx="1406441" cy="209033"/>
          </a:xfrm>
          <a:prstGeom prst="rect">
            <a:avLst/>
          </a:prstGeom>
          <a:noFill/>
        </p:spPr>
        <p:txBody>
          <a:bodyPr wrap="square" lIns="62103" tIns="31052" rIns="62103" bIns="31052" anchor="t">
            <a:spAutoFit/>
          </a:bodyPr>
          <a:lstStyle>
            <a:defPPr>
              <a:defRPr lang="en-US"/>
            </a:defPPr>
            <a:lvl1pPr>
              <a:lnSpc>
                <a:spcPct val="130000"/>
              </a:lnSpc>
              <a:spcAft>
                <a:spcPts val="600"/>
              </a:spcAft>
              <a:defRPr sz="1200">
                <a:solidFill>
                  <a:schemeClr val="tx1">
                    <a:lumMod val="65000"/>
                    <a:lumOff val="35000"/>
                  </a:schemeClr>
                </a:solidFill>
                <a:ea typeface="Roboto Light" panose="02000000000000000000" pitchFamily="2" charset="0"/>
                <a:cs typeface="Sora Light" pitchFamily="2" charset="0"/>
              </a:defRPr>
            </a:lvl1pPr>
          </a:lstStyle>
          <a:p>
            <a:pPr algn="ctr">
              <a:lnSpc>
                <a:spcPct val="100000"/>
              </a:lnSpc>
              <a:spcAft>
                <a:spcPct val="0"/>
              </a:spcAft>
            </a:pPr>
            <a:r>
              <a:rPr lang="en-US" sz="951">
                <a:solidFill>
                  <a:schemeClr val="bg1"/>
                </a:solidFill>
                <a:latin typeface="Montserrat"/>
                <a:ea typeface="Inter" panose="02000503000000020004" pitchFamily="2" charset="0"/>
              </a:rPr>
              <a:t>What not?</a:t>
            </a:r>
          </a:p>
        </p:txBody>
      </p:sp>
      <p:sp>
        <p:nvSpPr>
          <p:cNvPr id="20" name="TextBox 19">
            <a:extLst>
              <a:ext uri="{FF2B5EF4-FFF2-40B4-BE49-F238E27FC236}">
                <a16:creationId xmlns:a16="http://schemas.microsoft.com/office/drawing/2014/main" id="{D696385A-DAEA-4F10-BE98-26DA80356A6B}"/>
              </a:ext>
            </a:extLst>
          </p:cNvPr>
          <p:cNvSpPr txBox="1"/>
          <p:nvPr/>
        </p:nvSpPr>
        <p:spPr>
          <a:xfrm>
            <a:off x="5850621" y="3480736"/>
            <a:ext cx="1528211" cy="313548"/>
          </a:xfrm>
          <a:prstGeom prst="rect">
            <a:avLst/>
          </a:prstGeom>
          <a:noFill/>
        </p:spPr>
        <p:txBody>
          <a:bodyPr wrap="square" lIns="62103" tIns="31052" rIns="62103" bIns="31052" rtlCol="0" anchor="t">
            <a:spAutoFit/>
          </a:bodyPr>
          <a:lstStyle/>
          <a:p>
            <a:r>
              <a:rPr lang="en-US" sz="1630">
                <a:solidFill>
                  <a:schemeClr val="bg1"/>
                </a:solidFill>
                <a:latin typeface="Montserrat"/>
                <a:cs typeface="Arial"/>
              </a:rPr>
              <a:t>Mixed Reality</a:t>
            </a:r>
            <a:endParaRPr lang="en-US">
              <a:solidFill>
                <a:schemeClr val="bg1"/>
              </a:solidFill>
            </a:endParaRPr>
          </a:p>
        </p:txBody>
      </p:sp>
      <p:sp>
        <p:nvSpPr>
          <p:cNvPr id="21" name="TextBox 20">
            <a:extLst>
              <a:ext uri="{FF2B5EF4-FFF2-40B4-BE49-F238E27FC236}">
                <a16:creationId xmlns:a16="http://schemas.microsoft.com/office/drawing/2014/main" id="{3C751DEC-639C-4A94-A302-EA1DC14D282E}"/>
              </a:ext>
            </a:extLst>
          </p:cNvPr>
          <p:cNvSpPr txBox="1"/>
          <p:nvPr/>
        </p:nvSpPr>
        <p:spPr>
          <a:xfrm>
            <a:off x="950661" y="3682492"/>
            <a:ext cx="2282638" cy="632802"/>
          </a:xfrm>
          <a:prstGeom prst="rect">
            <a:avLst/>
          </a:prstGeom>
          <a:noFill/>
        </p:spPr>
        <p:txBody>
          <a:bodyPr wrap="square" anchor="t">
            <a:spAutoFit/>
          </a:bodyPr>
          <a:lstStyle/>
          <a:p>
            <a:pPr>
              <a:lnSpc>
                <a:spcPct val="130000"/>
              </a:lnSpc>
              <a:spcAft>
                <a:spcPts val="408"/>
              </a:spcAft>
            </a:pPr>
            <a:r>
              <a:rPr lang="en-US" sz="815">
                <a:solidFill>
                  <a:schemeClr val="tx1">
                    <a:lumMod val="65000"/>
                    <a:lumOff val="35000"/>
                  </a:schemeClr>
                </a:solidFill>
                <a:latin typeface="Montserrat"/>
              </a:rPr>
              <a:t>Average years spent by humans in front of any form of digital experience</a:t>
            </a:r>
          </a:p>
          <a:p>
            <a:pPr>
              <a:lnSpc>
                <a:spcPct val="130000"/>
              </a:lnSpc>
              <a:spcAft>
                <a:spcPts val="408"/>
              </a:spcAft>
            </a:pPr>
            <a:endParaRPr lang="en-US" sz="815">
              <a:solidFill>
                <a:schemeClr val="tx1">
                  <a:lumMod val="65000"/>
                  <a:lumOff val="35000"/>
                </a:schemeClr>
              </a:solidFill>
              <a:latin typeface="Montserrat"/>
            </a:endParaRPr>
          </a:p>
        </p:txBody>
      </p:sp>
      <p:sp>
        <p:nvSpPr>
          <p:cNvPr id="22" name="TextBox 21">
            <a:extLst>
              <a:ext uri="{FF2B5EF4-FFF2-40B4-BE49-F238E27FC236}">
                <a16:creationId xmlns:a16="http://schemas.microsoft.com/office/drawing/2014/main" id="{F9F82546-1DB7-492B-A3DB-B199EB5A9819}"/>
              </a:ext>
            </a:extLst>
          </p:cNvPr>
          <p:cNvSpPr txBox="1"/>
          <p:nvPr/>
        </p:nvSpPr>
        <p:spPr>
          <a:xfrm>
            <a:off x="950662" y="3381106"/>
            <a:ext cx="2795234" cy="313548"/>
          </a:xfrm>
          <a:prstGeom prst="rect">
            <a:avLst/>
          </a:prstGeom>
          <a:noFill/>
        </p:spPr>
        <p:txBody>
          <a:bodyPr wrap="square" lIns="62103" tIns="31052" rIns="62103" bIns="31052" rtlCol="0" anchor="t">
            <a:spAutoFit/>
          </a:bodyPr>
          <a:lstStyle/>
          <a:p>
            <a:r>
              <a:rPr lang="en-US" sz="1630">
                <a:solidFill>
                  <a:schemeClr val="tx1">
                    <a:lumMod val="85000"/>
                    <a:lumOff val="15000"/>
                  </a:schemeClr>
                </a:solidFill>
                <a:latin typeface="Montserrat"/>
              </a:rPr>
              <a:t>21 Years</a:t>
            </a:r>
            <a:endParaRPr lang="en-US">
              <a:latin typeface="Montserrat"/>
            </a:endParaRPr>
          </a:p>
        </p:txBody>
      </p:sp>
    </p:spTree>
    <p:extLst>
      <p:ext uri="{BB962C8B-B14F-4D97-AF65-F5344CB8AC3E}">
        <p14:creationId xmlns:p14="http://schemas.microsoft.com/office/powerpoint/2010/main" val="26637874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ppt_x"/>
                                          </p:val>
                                        </p:tav>
                                        <p:tav tm="100000">
                                          <p:val>
                                            <p:strVal val="#ppt_x"/>
                                          </p:val>
                                        </p:tav>
                                      </p:tavLst>
                                    </p:anim>
                                    <p:anim calcmode="lin" valueType="num">
                                      <p:cBhvr additive="base">
                                        <p:cTn id="12" dur="75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1+#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1+#ppt_w/2"/>
                                          </p:val>
                                        </p:tav>
                                        <p:tav tm="100000">
                                          <p:val>
                                            <p:strVal val="#ppt_x"/>
                                          </p:val>
                                        </p:tav>
                                      </p:tavLst>
                                    </p:anim>
                                    <p:anim calcmode="lin" valueType="num">
                                      <p:cBhvr additive="base">
                                        <p:cTn id="32" dur="10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75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1+#ppt_w/2"/>
                                          </p:val>
                                        </p:tav>
                                        <p:tav tm="100000">
                                          <p:val>
                                            <p:strVal val="#ppt_x"/>
                                          </p:val>
                                        </p:tav>
                                      </p:tavLst>
                                    </p:anim>
                                    <p:anim calcmode="lin" valueType="num">
                                      <p:cBhvr additive="base">
                                        <p:cTn id="36"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13" grpId="0"/>
      <p:bldP spid="14" grpId="0"/>
      <p:bldP spid="19" grpId="0"/>
      <p:bldP spid="20" grpId="0"/>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1269737-213A-4FC7-9A7A-B03693472A21}"/>
              </a:ext>
            </a:extLst>
          </p:cNvPr>
          <p:cNvSpPr/>
          <p:nvPr/>
        </p:nvSpPr>
        <p:spPr>
          <a:xfrm>
            <a:off x="2519844" y="1643947"/>
            <a:ext cx="3158316" cy="315831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Inter" panose="02000503000000020004" pitchFamily="2" charset="0"/>
              <a:ea typeface="Inter" panose="02000503000000020004" pitchFamily="2" charset="0"/>
            </a:endParaRPr>
          </a:p>
        </p:txBody>
      </p:sp>
      <p:grpSp>
        <p:nvGrpSpPr>
          <p:cNvPr id="3" name="Group 2">
            <a:extLst>
              <a:ext uri="{FF2B5EF4-FFF2-40B4-BE49-F238E27FC236}">
                <a16:creationId xmlns:a16="http://schemas.microsoft.com/office/drawing/2014/main" id="{7391F961-9285-4155-AE2C-CFCE24E7D731}"/>
              </a:ext>
            </a:extLst>
          </p:cNvPr>
          <p:cNvGrpSpPr/>
          <p:nvPr/>
        </p:nvGrpSpPr>
        <p:grpSpPr>
          <a:xfrm rot="10800000">
            <a:off x="3157006" y="2090389"/>
            <a:ext cx="1883994" cy="2443472"/>
            <a:chOff x="4679329" y="1509078"/>
            <a:chExt cx="2833344" cy="3674745"/>
          </a:xfrm>
        </p:grpSpPr>
        <p:grpSp>
          <p:nvGrpSpPr>
            <p:cNvPr id="4" name="Graphic 98">
              <a:extLst>
                <a:ext uri="{FF2B5EF4-FFF2-40B4-BE49-F238E27FC236}">
                  <a16:creationId xmlns:a16="http://schemas.microsoft.com/office/drawing/2014/main" id="{53672716-5F1F-4352-B068-E3DE4113B8A0}"/>
                </a:ext>
              </a:extLst>
            </p:cNvPr>
            <p:cNvGrpSpPr/>
            <p:nvPr/>
          </p:nvGrpSpPr>
          <p:grpSpPr>
            <a:xfrm>
              <a:off x="4679329" y="1509078"/>
              <a:ext cx="2833344" cy="3674745"/>
              <a:chOff x="5444107" y="2171700"/>
              <a:chExt cx="1936338" cy="2511361"/>
            </a:xfrm>
          </p:grpSpPr>
          <p:sp>
            <p:nvSpPr>
              <p:cNvPr id="6" name="Freeform: Shape 5">
                <a:extLst>
                  <a:ext uri="{FF2B5EF4-FFF2-40B4-BE49-F238E27FC236}">
                    <a16:creationId xmlns:a16="http://schemas.microsoft.com/office/drawing/2014/main" id="{4D026509-DC2A-49F6-8D05-4A45255B6FB0}"/>
                  </a:ext>
                </a:extLst>
              </p:cNvPr>
              <p:cNvSpPr/>
              <p:nvPr/>
            </p:nvSpPr>
            <p:spPr>
              <a:xfrm>
                <a:off x="5713284" y="2633757"/>
                <a:ext cx="312134" cy="256317"/>
              </a:xfrm>
              <a:custGeom>
                <a:avLst/>
                <a:gdLst>
                  <a:gd name="connsiteX0" fmla="*/ 0 w 312134"/>
                  <a:gd name="connsiteY0" fmla="*/ 0 h 256317"/>
                  <a:gd name="connsiteX1" fmla="*/ 312134 w 312134"/>
                  <a:gd name="connsiteY1" fmla="*/ 46768 h 256317"/>
                  <a:gd name="connsiteX2" fmla="*/ 156115 w 312134"/>
                  <a:gd name="connsiteY2" fmla="*/ 256318 h 256317"/>
                  <a:gd name="connsiteX3" fmla="*/ 68866 w 312134"/>
                  <a:gd name="connsiteY3" fmla="*/ 218885 h 256317"/>
                </a:gdLst>
                <a:ahLst/>
                <a:cxnLst>
                  <a:cxn ang="0">
                    <a:pos x="connsiteX0" y="connsiteY0"/>
                  </a:cxn>
                  <a:cxn ang="0">
                    <a:pos x="connsiteX1" y="connsiteY1"/>
                  </a:cxn>
                  <a:cxn ang="0">
                    <a:pos x="connsiteX2" y="connsiteY2"/>
                  </a:cxn>
                  <a:cxn ang="0">
                    <a:pos x="connsiteX3" y="connsiteY3"/>
                  </a:cxn>
                </a:cxnLst>
                <a:rect l="l" t="t" r="r" b="b"/>
                <a:pathLst>
                  <a:path w="312134" h="256317">
                    <a:moveTo>
                      <a:pt x="0" y="0"/>
                    </a:moveTo>
                    <a:lnTo>
                      <a:pt x="312134" y="46768"/>
                    </a:lnTo>
                    <a:lnTo>
                      <a:pt x="156115" y="256318"/>
                    </a:lnTo>
                    <a:lnTo>
                      <a:pt x="68866" y="218885"/>
                    </a:lnTo>
                    <a:close/>
                  </a:path>
                </a:pathLst>
              </a:custGeom>
              <a:solidFill>
                <a:schemeClr val="accent1">
                  <a:lumMod val="60000"/>
                  <a:lumOff val="40000"/>
                </a:schemeClr>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7" name="Freeform: Shape 6">
                <a:extLst>
                  <a:ext uri="{FF2B5EF4-FFF2-40B4-BE49-F238E27FC236}">
                    <a16:creationId xmlns:a16="http://schemas.microsoft.com/office/drawing/2014/main" id="{6785FA53-74B8-4B71-8E3E-EB7ED4AA3AF5}"/>
                  </a:ext>
                </a:extLst>
              </p:cNvPr>
              <p:cNvSpPr/>
              <p:nvPr/>
            </p:nvSpPr>
            <p:spPr>
              <a:xfrm>
                <a:off x="5444107" y="2171700"/>
                <a:ext cx="1936337" cy="2511361"/>
              </a:xfrm>
              <a:custGeom>
                <a:avLst/>
                <a:gdLst>
                  <a:gd name="connsiteX0" fmla="*/ 1936337 w 1936337"/>
                  <a:gd name="connsiteY0" fmla="*/ 738092 h 2511361"/>
                  <a:gd name="connsiteX1" fmla="*/ 1788605 w 1936337"/>
                  <a:gd name="connsiteY1" fmla="*/ 1136618 h 2511361"/>
                  <a:gd name="connsiteX2" fmla="*/ 1687259 w 1936337"/>
                  <a:gd name="connsiteY2" fmla="*/ 1310259 h 2511361"/>
                  <a:gd name="connsiteX3" fmla="*/ 1628108 w 1936337"/>
                  <a:gd name="connsiteY3" fmla="*/ 1411605 h 2511361"/>
                  <a:gd name="connsiteX4" fmla="*/ 1444657 w 1936337"/>
                  <a:gd name="connsiteY4" fmla="*/ 1993487 h 2511361"/>
                  <a:gd name="connsiteX5" fmla="*/ 1442085 w 1936337"/>
                  <a:gd name="connsiteY5" fmla="*/ 1996250 h 2511361"/>
                  <a:gd name="connsiteX6" fmla="*/ 964406 w 1936337"/>
                  <a:gd name="connsiteY6" fmla="*/ 2511362 h 2511361"/>
                  <a:gd name="connsiteX7" fmla="*/ 491585 w 1936337"/>
                  <a:gd name="connsiteY7" fmla="*/ 2238470 h 2511361"/>
                  <a:gd name="connsiteX8" fmla="*/ 421958 w 1936337"/>
                  <a:gd name="connsiteY8" fmla="*/ 1996250 h 2511361"/>
                  <a:gd name="connsiteX9" fmla="*/ 278892 w 1936337"/>
                  <a:gd name="connsiteY9" fmla="*/ 1498092 h 2511361"/>
                  <a:gd name="connsiteX10" fmla="*/ 278702 w 1936337"/>
                  <a:gd name="connsiteY10" fmla="*/ 1497902 h 2511361"/>
                  <a:gd name="connsiteX11" fmla="*/ 263843 w 1936337"/>
                  <a:gd name="connsiteY11" fmla="*/ 1484567 h 2511361"/>
                  <a:gd name="connsiteX12" fmla="*/ 259842 w 1936337"/>
                  <a:gd name="connsiteY12" fmla="*/ 1480947 h 2511361"/>
                  <a:gd name="connsiteX13" fmla="*/ 251841 w 1936337"/>
                  <a:gd name="connsiteY13" fmla="*/ 1473803 h 2511361"/>
                  <a:gd name="connsiteX14" fmla="*/ 245078 w 1936337"/>
                  <a:gd name="connsiteY14" fmla="*/ 1467707 h 2511361"/>
                  <a:gd name="connsiteX15" fmla="*/ 243078 w 1936337"/>
                  <a:gd name="connsiteY15" fmla="*/ 1465898 h 2511361"/>
                  <a:gd name="connsiteX16" fmla="*/ 236887 w 1936337"/>
                  <a:gd name="connsiteY16" fmla="*/ 1460278 h 2511361"/>
                  <a:gd name="connsiteX17" fmla="*/ 174212 w 1936337"/>
                  <a:gd name="connsiteY17" fmla="*/ 1403223 h 2511361"/>
                  <a:gd name="connsiteX18" fmla="*/ 162782 w 1936337"/>
                  <a:gd name="connsiteY18" fmla="*/ 1392746 h 2511361"/>
                  <a:gd name="connsiteX19" fmla="*/ 151257 w 1936337"/>
                  <a:gd name="connsiteY19" fmla="*/ 1382173 h 2511361"/>
                  <a:gd name="connsiteX20" fmla="*/ 140303 w 1936337"/>
                  <a:gd name="connsiteY20" fmla="*/ 1372076 h 2511361"/>
                  <a:gd name="connsiteX21" fmla="*/ 106299 w 1936337"/>
                  <a:gd name="connsiteY21" fmla="*/ 1340453 h 2511361"/>
                  <a:gd name="connsiteX22" fmla="*/ 95822 w 1936337"/>
                  <a:gd name="connsiteY22" fmla="*/ 1330547 h 2511361"/>
                  <a:gd name="connsiteX23" fmla="*/ 74581 w 1936337"/>
                  <a:gd name="connsiteY23" fmla="*/ 1310259 h 2511361"/>
                  <a:gd name="connsiteX24" fmla="*/ 56198 w 1936337"/>
                  <a:gd name="connsiteY24" fmla="*/ 1292352 h 2511361"/>
                  <a:gd name="connsiteX25" fmla="*/ 51816 w 1936337"/>
                  <a:gd name="connsiteY25" fmla="*/ 1287971 h 2511361"/>
                  <a:gd name="connsiteX26" fmla="*/ 29432 w 1936337"/>
                  <a:gd name="connsiteY26" fmla="*/ 1262063 h 2511361"/>
                  <a:gd name="connsiteX27" fmla="*/ 0 w 1936337"/>
                  <a:gd name="connsiteY27" fmla="*/ 752285 h 2511361"/>
                  <a:gd name="connsiteX28" fmla="*/ 118777 w 1936337"/>
                  <a:gd name="connsiteY28" fmla="*/ 624269 h 2511361"/>
                  <a:gd name="connsiteX29" fmla="*/ 120396 w 1936337"/>
                  <a:gd name="connsiteY29" fmla="*/ 622554 h 2511361"/>
                  <a:gd name="connsiteX30" fmla="*/ 269177 w 1936337"/>
                  <a:gd name="connsiteY30" fmla="*/ 462248 h 2511361"/>
                  <a:gd name="connsiteX31" fmla="*/ 269272 w 1936337"/>
                  <a:gd name="connsiteY31" fmla="*/ 462153 h 2511361"/>
                  <a:gd name="connsiteX32" fmla="*/ 416433 w 1936337"/>
                  <a:gd name="connsiteY32" fmla="*/ 605219 h 2511361"/>
                  <a:gd name="connsiteX33" fmla="*/ 492157 w 1936337"/>
                  <a:gd name="connsiteY33" fmla="*/ 495491 h 2511361"/>
                  <a:gd name="connsiteX34" fmla="*/ 646367 w 1936337"/>
                  <a:gd name="connsiteY34" fmla="*/ 254508 h 2511361"/>
                  <a:gd name="connsiteX35" fmla="*/ 806768 w 1936337"/>
                  <a:gd name="connsiteY35" fmla="*/ 191 h 2511361"/>
                  <a:gd name="connsiteX36" fmla="*/ 806768 w 1936337"/>
                  <a:gd name="connsiteY36" fmla="*/ 0 h 2511361"/>
                  <a:gd name="connsiteX37" fmla="*/ 871728 w 1936337"/>
                  <a:gd name="connsiteY37" fmla="*/ 39719 h 2511361"/>
                  <a:gd name="connsiteX38" fmla="*/ 975741 w 1936337"/>
                  <a:gd name="connsiteY38" fmla="*/ 103346 h 2511361"/>
                  <a:gd name="connsiteX39" fmla="*/ 1149572 w 1936337"/>
                  <a:gd name="connsiteY39" fmla="*/ 287560 h 2511361"/>
                  <a:gd name="connsiteX40" fmla="*/ 1313593 w 1936337"/>
                  <a:gd name="connsiteY40" fmla="*/ 461296 h 2511361"/>
                  <a:gd name="connsiteX41" fmla="*/ 1514094 w 1936337"/>
                  <a:gd name="connsiteY41" fmla="*/ 405956 h 2511361"/>
                  <a:gd name="connsiteX42" fmla="*/ 1789462 w 1936337"/>
                  <a:gd name="connsiteY42" fmla="*/ 622554 h 2511361"/>
                  <a:gd name="connsiteX43" fmla="*/ 1791653 w 1936337"/>
                  <a:gd name="connsiteY43" fmla="*/ 624269 h 2511361"/>
                  <a:gd name="connsiteX44" fmla="*/ 1936337 w 1936337"/>
                  <a:gd name="connsiteY44" fmla="*/ 738092 h 251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936337" h="2511361">
                    <a:moveTo>
                      <a:pt x="1936337" y="738092"/>
                    </a:moveTo>
                    <a:lnTo>
                      <a:pt x="1788605" y="1136618"/>
                    </a:lnTo>
                    <a:lnTo>
                      <a:pt x="1687259" y="1310259"/>
                    </a:lnTo>
                    <a:lnTo>
                      <a:pt x="1628108" y="1411605"/>
                    </a:lnTo>
                    <a:lnTo>
                      <a:pt x="1444657" y="1993487"/>
                    </a:lnTo>
                    <a:lnTo>
                      <a:pt x="1442085" y="1996250"/>
                    </a:lnTo>
                    <a:lnTo>
                      <a:pt x="964406" y="2511362"/>
                    </a:lnTo>
                    <a:lnTo>
                      <a:pt x="491585" y="2238470"/>
                    </a:lnTo>
                    <a:lnTo>
                      <a:pt x="421958" y="1996250"/>
                    </a:lnTo>
                    <a:lnTo>
                      <a:pt x="278892" y="1498092"/>
                    </a:lnTo>
                    <a:lnTo>
                      <a:pt x="278702" y="1497902"/>
                    </a:lnTo>
                    <a:cubicBezTo>
                      <a:pt x="277654" y="1496949"/>
                      <a:pt x="272320" y="1492187"/>
                      <a:pt x="263843" y="1484567"/>
                    </a:cubicBezTo>
                    <a:cubicBezTo>
                      <a:pt x="262604" y="1483424"/>
                      <a:pt x="261271" y="1482281"/>
                      <a:pt x="259842" y="1480947"/>
                    </a:cubicBezTo>
                    <a:cubicBezTo>
                      <a:pt x="257461" y="1478756"/>
                      <a:pt x="254699" y="1476375"/>
                      <a:pt x="251841" y="1473803"/>
                    </a:cubicBezTo>
                    <a:cubicBezTo>
                      <a:pt x="249746" y="1471803"/>
                      <a:pt x="247460" y="1469803"/>
                      <a:pt x="245078" y="1467707"/>
                    </a:cubicBezTo>
                    <a:cubicBezTo>
                      <a:pt x="244507" y="1467136"/>
                      <a:pt x="243840" y="1466469"/>
                      <a:pt x="243078" y="1465898"/>
                    </a:cubicBezTo>
                    <a:cubicBezTo>
                      <a:pt x="241078" y="1464088"/>
                      <a:pt x="238982" y="1462183"/>
                      <a:pt x="236887" y="1460278"/>
                    </a:cubicBezTo>
                    <a:cubicBezTo>
                      <a:pt x="219075" y="1444085"/>
                      <a:pt x="197072" y="1424178"/>
                      <a:pt x="174212" y="1403223"/>
                    </a:cubicBezTo>
                    <a:cubicBezTo>
                      <a:pt x="170402" y="1399794"/>
                      <a:pt x="166592" y="1396270"/>
                      <a:pt x="162782" y="1392746"/>
                    </a:cubicBezTo>
                    <a:cubicBezTo>
                      <a:pt x="158972" y="1389317"/>
                      <a:pt x="155162" y="1385792"/>
                      <a:pt x="151257" y="1382173"/>
                    </a:cubicBezTo>
                    <a:cubicBezTo>
                      <a:pt x="147638" y="1378839"/>
                      <a:pt x="143923" y="1375410"/>
                      <a:pt x="140303" y="1372076"/>
                    </a:cubicBezTo>
                    <a:cubicBezTo>
                      <a:pt x="128683" y="1361313"/>
                      <a:pt x="117158" y="1350645"/>
                      <a:pt x="106299" y="1340453"/>
                    </a:cubicBezTo>
                    <a:cubicBezTo>
                      <a:pt x="102679" y="1337024"/>
                      <a:pt x="99251" y="1333786"/>
                      <a:pt x="95822" y="1330547"/>
                    </a:cubicBezTo>
                    <a:cubicBezTo>
                      <a:pt x="88297" y="1323404"/>
                      <a:pt x="81153" y="1316641"/>
                      <a:pt x="74581" y="1310259"/>
                    </a:cubicBezTo>
                    <a:cubicBezTo>
                      <a:pt x="67913" y="1303782"/>
                      <a:pt x="61722" y="1297781"/>
                      <a:pt x="56198" y="1292352"/>
                    </a:cubicBezTo>
                    <a:cubicBezTo>
                      <a:pt x="54674" y="1290828"/>
                      <a:pt x="53245" y="1289304"/>
                      <a:pt x="51816" y="1287971"/>
                    </a:cubicBezTo>
                    <a:cubicBezTo>
                      <a:pt x="37624" y="1273778"/>
                      <a:pt x="29147" y="1264158"/>
                      <a:pt x="29432" y="1262063"/>
                    </a:cubicBezTo>
                    <a:cubicBezTo>
                      <a:pt x="31147" y="1251109"/>
                      <a:pt x="0" y="752285"/>
                      <a:pt x="0" y="752285"/>
                    </a:cubicBezTo>
                    <a:lnTo>
                      <a:pt x="118777" y="624269"/>
                    </a:lnTo>
                    <a:lnTo>
                      <a:pt x="120396" y="622554"/>
                    </a:lnTo>
                    <a:lnTo>
                      <a:pt x="269177" y="462248"/>
                    </a:lnTo>
                    <a:lnTo>
                      <a:pt x="269272" y="462153"/>
                    </a:lnTo>
                    <a:cubicBezTo>
                      <a:pt x="269272" y="462153"/>
                      <a:pt x="391763" y="555117"/>
                      <a:pt x="416433" y="605219"/>
                    </a:cubicBezTo>
                    <a:cubicBezTo>
                      <a:pt x="417767" y="607981"/>
                      <a:pt x="448437" y="562547"/>
                      <a:pt x="492157" y="495491"/>
                    </a:cubicBezTo>
                    <a:cubicBezTo>
                      <a:pt x="535972" y="428054"/>
                      <a:pt x="592931" y="338709"/>
                      <a:pt x="646367" y="254508"/>
                    </a:cubicBezTo>
                    <a:cubicBezTo>
                      <a:pt x="729615" y="123158"/>
                      <a:pt x="804101" y="4286"/>
                      <a:pt x="806768" y="191"/>
                    </a:cubicBezTo>
                    <a:lnTo>
                      <a:pt x="806768" y="0"/>
                    </a:lnTo>
                    <a:lnTo>
                      <a:pt x="871728" y="39719"/>
                    </a:lnTo>
                    <a:lnTo>
                      <a:pt x="975741" y="103346"/>
                    </a:lnTo>
                    <a:lnTo>
                      <a:pt x="1149572" y="287560"/>
                    </a:lnTo>
                    <a:lnTo>
                      <a:pt x="1313593" y="461296"/>
                    </a:lnTo>
                    <a:lnTo>
                      <a:pt x="1514094" y="405956"/>
                    </a:lnTo>
                    <a:lnTo>
                      <a:pt x="1789462" y="622554"/>
                    </a:lnTo>
                    <a:lnTo>
                      <a:pt x="1791653" y="624269"/>
                    </a:lnTo>
                    <a:lnTo>
                      <a:pt x="1936337" y="738092"/>
                    </a:lnTo>
                    <a:close/>
                  </a:path>
                </a:pathLst>
              </a:custGeom>
              <a:gradFill>
                <a:gsLst>
                  <a:gs pos="15000">
                    <a:schemeClr val="accent3"/>
                  </a:gs>
                  <a:gs pos="100000">
                    <a:schemeClr val="accent1"/>
                  </a:gs>
                </a:gsLst>
                <a:path path="circle">
                  <a:fillToRect l="100000" t="100000"/>
                </a:path>
              </a:gra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 name="Freeform: Shape 7">
                <a:extLst>
                  <a:ext uri="{FF2B5EF4-FFF2-40B4-BE49-F238E27FC236}">
                    <a16:creationId xmlns:a16="http://schemas.microsoft.com/office/drawing/2014/main" id="{C8B73152-63EE-4598-9AE5-A5EA9DC4C9CD}"/>
                  </a:ext>
                </a:extLst>
              </p:cNvPr>
              <p:cNvSpPr/>
              <p:nvPr/>
            </p:nvSpPr>
            <p:spPr>
              <a:xfrm>
                <a:off x="6250875" y="2171795"/>
                <a:ext cx="506825" cy="508730"/>
              </a:xfrm>
              <a:custGeom>
                <a:avLst/>
                <a:gdLst>
                  <a:gd name="connsiteX0" fmla="*/ 506825 w 506825"/>
                  <a:gd name="connsiteY0" fmla="*/ 461296 h 508730"/>
                  <a:gd name="connsiteX1" fmla="*/ 270320 w 506825"/>
                  <a:gd name="connsiteY1" fmla="*/ 508730 h 508730"/>
                  <a:gd name="connsiteX2" fmla="*/ 140589 w 506825"/>
                  <a:gd name="connsiteY2" fmla="*/ 176689 h 508730"/>
                  <a:gd name="connsiteX3" fmla="*/ 0 w 506825"/>
                  <a:gd name="connsiteY3" fmla="*/ 0 h 508730"/>
                  <a:gd name="connsiteX4" fmla="*/ 168974 w 506825"/>
                  <a:gd name="connsiteY4" fmla="*/ 103251 h 508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825" h="508730">
                    <a:moveTo>
                      <a:pt x="506825" y="461296"/>
                    </a:moveTo>
                    <a:lnTo>
                      <a:pt x="270320" y="508730"/>
                    </a:lnTo>
                    <a:lnTo>
                      <a:pt x="140589" y="176689"/>
                    </a:lnTo>
                    <a:lnTo>
                      <a:pt x="0" y="0"/>
                    </a:lnTo>
                    <a:lnTo>
                      <a:pt x="168974" y="103251"/>
                    </a:lnTo>
                    <a:close/>
                  </a:path>
                </a:pathLst>
              </a:custGeom>
              <a:solidFill>
                <a:schemeClr val="accent1">
                  <a:lumMod val="60000"/>
                  <a:lumOff val="40000"/>
                </a:schemeClr>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9" name="Freeform: Shape 8">
                <a:extLst>
                  <a:ext uri="{FF2B5EF4-FFF2-40B4-BE49-F238E27FC236}">
                    <a16:creationId xmlns:a16="http://schemas.microsoft.com/office/drawing/2014/main" id="{BF4DE566-DA87-48AF-A6E7-74DA6E9660BB}"/>
                  </a:ext>
                </a:extLst>
              </p:cNvPr>
              <p:cNvSpPr/>
              <p:nvPr/>
            </p:nvSpPr>
            <p:spPr>
              <a:xfrm>
                <a:off x="5444108" y="2923984"/>
                <a:ext cx="964406" cy="1759077"/>
              </a:xfrm>
              <a:custGeom>
                <a:avLst/>
                <a:gdLst>
                  <a:gd name="connsiteX0" fmla="*/ 964406 w 964406"/>
                  <a:gd name="connsiteY0" fmla="*/ 1759077 h 1759077"/>
                  <a:gd name="connsiteX1" fmla="*/ 491585 w 964406"/>
                  <a:gd name="connsiteY1" fmla="*/ 1486186 h 1759077"/>
                  <a:gd name="connsiteX2" fmla="*/ 421958 w 964406"/>
                  <a:gd name="connsiteY2" fmla="*/ 1243965 h 1759077"/>
                  <a:gd name="connsiteX3" fmla="*/ 278892 w 964406"/>
                  <a:gd name="connsiteY3" fmla="*/ 745807 h 1759077"/>
                  <a:gd name="connsiteX4" fmla="*/ 278702 w 964406"/>
                  <a:gd name="connsiteY4" fmla="*/ 745617 h 1759077"/>
                  <a:gd name="connsiteX5" fmla="*/ 263843 w 964406"/>
                  <a:gd name="connsiteY5" fmla="*/ 732282 h 1759077"/>
                  <a:gd name="connsiteX6" fmla="*/ 259842 w 964406"/>
                  <a:gd name="connsiteY6" fmla="*/ 728662 h 1759077"/>
                  <a:gd name="connsiteX7" fmla="*/ 251841 w 964406"/>
                  <a:gd name="connsiteY7" fmla="*/ 721519 h 1759077"/>
                  <a:gd name="connsiteX8" fmla="*/ 245078 w 964406"/>
                  <a:gd name="connsiteY8" fmla="*/ 715423 h 1759077"/>
                  <a:gd name="connsiteX9" fmla="*/ 243078 w 964406"/>
                  <a:gd name="connsiteY9" fmla="*/ 713613 h 1759077"/>
                  <a:gd name="connsiteX10" fmla="*/ 236887 w 964406"/>
                  <a:gd name="connsiteY10" fmla="*/ 707993 h 1759077"/>
                  <a:gd name="connsiteX11" fmla="*/ 174212 w 964406"/>
                  <a:gd name="connsiteY11" fmla="*/ 650939 h 1759077"/>
                  <a:gd name="connsiteX12" fmla="*/ 162782 w 964406"/>
                  <a:gd name="connsiteY12" fmla="*/ 640461 h 1759077"/>
                  <a:gd name="connsiteX13" fmla="*/ 151257 w 964406"/>
                  <a:gd name="connsiteY13" fmla="*/ 629888 h 1759077"/>
                  <a:gd name="connsiteX14" fmla="*/ 140303 w 964406"/>
                  <a:gd name="connsiteY14" fmla="*/ 619792 h 1759077"/>
                  <a:gd name="connsiteX15" fmla="*/ 106299 w 964406"/>
                  <a:gd name="connsiteY15" fmla="*/ 588169 h 1759077"/>
                  <a:gd name="connsiteX16" fmla="*/ 95822 w 964406"/>
                  <a:gd name="connsiteY16" fmla="*/ 578263 h 1759077"/>
                  <a:gd name="connsiteX17" fmla="*/ 74581 w 964406"/>
                  <a:gd name="connsiteY17" fmla="*/ 557974 h 1759077"/>
                  <a:gd name="connsiteX18" fmla="*/ 56198 w 964406"/>
                  <a:gd name="connsiteY18" fmla="*/ 540067 h 1759077"/>
                  <a:gd name="connsiteX19" fmla="*/ 51816 w 964406"/>
                  <a:gd name="connsiteY19" fmla="*/ 535686 h 1759077"/>
                  <a:gd name="connsiteX20" fmla="*/ 29432 w 964406"/>
                  <a:gd name="connsiteY20" fmla="*/ 509778 h 1759077"/>
                  <a:gd name="connsiteX21" fmla="*/ 0 w 964406"/>
                  <a:gd name="connsiteY21" fmla="*/ 0 h 1759077"/>
                  <a:gd name="connsiteX22" fmla="*/ 249746 w 964406"/>
                  <a:gd name="connsiteY22" fmla="*/ 557974 h 1759077"/>
                  <a:gd name="connsiteX23" fmla="*/ 303371 w 964406"/>
                  <a:gd name="connsiteY23" fmla="*/ 677704 h 1759077"/>
                  <a:gd name="connsiteX24" fmla="*/ 756761 w 964406"/>
                  <a:gd name="connsiteY24" fmla="*/ 1083088 h 1759077"/>
                  <a:gd name="connsiteX25" fmla="*/ 829723 w 964406"/>
                  <a:gd name="connsiteY25" fmla="*/ 737902 h 1759077"/>
                  <a:gd name="connsiteX26" fmla="*/ 870966 w 964406"/>
                  <a:gd name="connsiteY26" fmla="*/ 1050417 h 1759077"/>
                  <a:gd name="connsiteX27" fmla="*/ 787908 w 964406"/>
                  <a:gd name="connsiteY27" fmla="*/ 1243965 h 1759077"/>
                  <a:gd name="connsiteX28" fmla="*/ 737711 w 964406"/>
                  <a:gd name="connsiteY28" fmla="*/ 1360837 h 1759077"/>
                  <a:gd name="connsiteX29" fmla="*/ 964406 w 964406"/>
                  <a:gd name="connsiteY29" fmla="*/ 1759077 h 175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4406" h="1759077">
                    <a:moveTo>
                      <a:pt x="964406" y="1759077"/>
                    </a:moveTo>
                    <a:lnTo>
                      <a:pt x="491585" y="1486186"/>
                    </a:lnTo>
                    <a:lnTo>
                      <a:pt x="421958" y="1243965"/>
                    </a:lnTo>
                    <a:lnTo>
                      <a:pt x="278892" y="745807"/>
                    </a:lnTo>
                    <a:lnTo>
                      <a:pt x="278702" y="745617"/>
                    </a:lnTo>
                    <a:cubicBezTo>
                      <a:pt x="277654" y="744665"/>
                      <a:pt x="272320" y="739902"/>
                      <a:pt x="263843" y="732282"/>
                    </a:cubicBezTo>
                    <a:cubicBezTo>
                      <a:pt x="262604" y="731139"/>
                      <a:pt x="261271" y="729996"/>
                      <a:pt x="259842" y="728662"/>
                    </a:cubicBezTo>
                    <a:cubicBezTo>
                      <a:pt x="257461" y="726472"/>
                      <a:pt x="254699" y="724090"/>
                      <a:pt x="251841" y="721519"/>
                    </a:cubicBezTo>
                    <a:cubicBezTo>
                      <a:pt x="249746" y="719519"/>
                      <a:pt x="247460" y="717518"/>
                      <a:pt x="245078" y="715423"/>
                    </a:cubicBezTo>
                    <a:cubicBezTo>
                      <a:pt x="244507" y="714851"/>
                      <a:pt x="243840" y="714185"/>
                      <a:pt x="243078" y="713613"/>
                    </a:cubicBezTo>
                    <a:cubicBezTo>
                      <a:pt x="241078" y="711803"/>
                      <a:pt x="238982" y="709898"/>
                      <a:pt x="236887" y="707993"/>
                    </a:cubicBezTo>
                    <a:cubicBezTo>
                      <a:pt x="219075" y="691801"/>
                      <a:pt x="197072" y="671894"/>
                      <a:pt x="174212" y="650939"/>
                    </a:cubicBezTo>
                    <a:cubicBezTo>
                      <a:pt x="170402" y="647510"/>
                      <a:pt x="166592" y="643985"/>
                      <a:pt x="162782" y="640461"/>
                    </a:cubicBezTo>
                    <a:cubicBezTo>
                      <a:pt x="158972" y="637032"/>
                      <a:pt x="155162" y="633508"/>
                      <a:pt x="151257" y="629888"/>
                    </a:cubicBezTo>
                    <a:cubicBezTo>
                      <a:pt x="147638" y="626554"/>
                      <a:pt x="143923" y="623125"/>
                      <a:pt x="140303" y="619792"/>
                    </a:cubicBezTo>
                    <a:cubicBezTo>
                      <a:pt x="128683" y="609028"/>
                      <a:pt x="117158" y="598361"/>
                      <a:pt x="106299" y="588169"/>
                    </a:cubicBezTo>
                    <a:cubicBezTo>
                      <a:pt x="102679" y="584740"/>
                      <a:pt x="99251" y="581501"/>
                      <a:pt x="95822" y="578263"/>
                    </a:cubicBezTo>
                    <a:cubicBezTo>
                      <a:pt x="88297" y="571119"/>
                      <a:pt x="81153" y="564356"/>
                      <a:pt x="74581" y="557974"/>
                    </a:cubicBezTo>
                    <a:cubicBezTo>
                      <a:pt x="67913" y="551498"/>
                      <a:pt x="61722" y="545497"/>
                      <a:pt x="56198" y="540067"/>
                    </a:cubicBezTo>
                    <a:cubicBezTo>
                      <a:pt x="54674" y="538544"/>
                      <a:pt x="53245" y="537020"/>
                      <a:pt x="51816" y="535686"/>
                    </a:cubicBezTo>
                    <a:cubicBezTo>
                      <a:pt x="37624" y="521494"/>
                      <a:pt x="29147" y="511873"/>
                      <a:pt x="29432" y="509778"/>
                    </a:cubicBezTo>
                    <a:cubicBezTo>
                      <a:pt x="31147" y="498824"/>
                      <a:pt x="0" y="0"/>
                      <a:pt x="0" y="0"/>
                    </a:cubicBezTo>
                    <a:lnTo>
                      <a:pt x="249746" y="557974"/>
                    </a:lnTo>
                    <a:lnTo>
                      <a:pt x="303371" y="677704"/>
                    </a:lnTo>
                    <a:lnTo>
                      <a:pt x="756761" y="1083088"/>
                    </a:lnTo>
                    <a:lnTo>
                      <a:pt x="829723" y="737902"/>
                    </a:lnTo>
                    <a:lnTo>
                      <a:pt x="870966" y="1050417"/>
                    </a:lnTo>
                    <a:lnTo>
                      <a:pt x="787908" y="1243965"/>
                    </a:lnTo>
                    <a:lnTo>
                      <a:pt x="737711" y="1360837"/>
                    </a:lnTo>
                    <a:lnTo>
                      <a:pt x="964406" y="1759077"/>
                    </a:lnTo>
                    <a:close/>
                  </a:path>
                </a:pathLst>
              </a:custGeom>
              <a:solidFill>
                <a:schemeClr val="accent1">
                  <a:lumMod val="60000"/>
                  <a:lumOff val="40000"/>
                </a:schemeClr>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0" name="Freeform: Shape 9">
                <a:extLst>
                  <a:ext uri="{FF2B5EF4-FFF2-40B4-BE49-F238E27FC236}">
                    <a16:creationId xmlns:a16="http://schemas.microsoft.com/office/drawing/2014/main" id="{64BEECD6-9228-493F-9CBB-4C83B84A7971}"/>
                  </a:ext>
                </a:extLst>
              </p:cNvPr>
              <p:cNvSpPr/>
              <p:nvPr/>
            </p:nvSpPr>
            <p:spPr>
              <a:xfrm>
                <a:off x="5935693" y="3661886"/>
                <a:ext cx="472820" cy="1021175"/>
              </a:xfrm>
              <a:custGeom>
                <a:avLst/>
                <a:gdLst>
                  <a:gd name="connsiteX0" fmla="*/ 472821 w 472820"/>
                  <a:gd name="connsiteY0" fmla="*/ 1021175 h 1021175"/>
                  <a:gd name="connsiteX1" fmla="*/ 0 w 472820"/>
                  <a:gd name="connsiteY1" fmla="*/ 748284 h 1021175"/>
                  <a:gd name="connsiteX2" fmla="*/ 159353 w 472820"/>
                  <a:gd name="connsiteY2" fmla="*/ 506063 h 1021175"/>
                  <a:gd name="connsiteX3" fmla="*/ 265176 w 472820"/>
                  <a:gd name="connsiteY3" fmla="*/ 345186 h 1021175"/>
                  <a:gd name="connsiteX4" fmla="*/ 338138 w 472820"/>
                  <a:gd name="connsiteY4" fmla="*/ 0 h 1021175"/>
                  <a:gd name="connsiteX5" fmla="*/ 379381 w 472820"/>
                  <a:gd name="connsiteY5" fmla="*/ 312515 h 1021175"/>
                  <a:gd name="connsiteX6" fmla="*/ 296323 w 472820"/>
                  <a:gd name="connsiteY6" fmla="*/ 506063 h 1021175"/>
                  <a:gd name="connsiteX7" fmla="*/ 246126 w 472820"/>
                  <a:gd name="connsiteY7" fmla="*/ 622935 h 102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820" h="1021175">
                    <a:moveTo>
                      <a:pt x="472821" y="1021175"/>
                    </a:moveTo>
                    <a:lnTo>
                      <a:pt x="0" y="748284"/>
                    </a:lnTo>
                    <a:lnTo>
                      <a:pt x="159353" y="506063"/>
                    </a:lnTo>
                    <a:lnTo>
                      <a:pt x="265176" y="345186"/>
                    </a:lnTo>
                    <a:lnTo>
                      <a:pt x="338138" y="0"/>
                    </a:lnTo>
                    <a:lnTo>
                      <a:pt x="379381" y="312515"/>
                    </a:lnTo>
                    <a:lnTo>
                      <a:pt x="296323" y="506063"/>
                    </a:lnTo>
                    <a:lnTo>
                      <a:pt x="246126" y="622935"/>
                    </a:lnTo>
                    <a:close/>
                  </a:path>
                </a:pathLst>
              </a:custGeom>
              <a:solidFill>
                <a:schemeClr val="accent1">
                  <a:lumMod val="75000"/>
                </a:schemeClr>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1" name="Freeform: Shape 10">
                <a:extLst>
                  <a:ext uri="{FF2B5EF4-FFF2-40B4-BE49-F238E27FC236}">
                    <a16:creationId xmlns:a16="http://schemas.microsoft.com/office/drawing/2014/main" id="{1F208B52-CBFE-46D3-909B-7B1F6D46146D}"/>
                  </a:ext>
                </a:extLst>
              </p:cNvPr>
              <p:cNvSpPr/>
              <p:nvPr/>
            </p:nvSpPr>
            <p:spPr>
              <a:xfrm>
                <a:off x="5444108" y="2923984"/>
                <a:ext cx="278701" cy="745616"/>
              </a:xfrm>
              <a:custGeom>
                <a:avLst/>
                <a:gdLst>
                  <a:gd name="connsiteX0" fmla="*/ 278702 w 278701"/>
                  <a:gd name="connsiteY0" fmla="*/ 745617 h 745616"/>
                  <a:gd name="connsiteX1" fmla="*/ 263843 w 278701"/>
                  <a:gd name="connsiteY1" fmla="*/ 732282 h 745616"/>
                  <a:gd name="connsiteX2" fmla="*/ 259842 w 278701"/>
                  <a:gd name="connsiteY2" fmla="*/ 728662 h 745616"/>
                  <a:gd name="connsiteX3" fmla="*/ 251841 w 278701"/>
                  <a:gd name="connsiteY3" fmla="*/ 721519 h 745616"/>
                  <a:gd name="connsiteX4" fmla="*/ 245078 w 278701"/>
                  <a:gd name="connsiteY4" fmla="*/ 715423 h 745616"/>
                  <a:gd name="connsiteX5" fmla="*/ 243078 w 278701"/>
                  <a:gd name="connsiteY5" fmla="*/ 713613 h 745616"/>
                  <a:gd name="connsiteX6" fmla="*/ 236887 w 278701"/>
                  <a:gd name="connsiteY6" fmla="*/ 707993 h 745616"/>
                  <a:gd name="connsiteX7" fmla="*/ 174212 w 278701"/>
                  <a:gd name="connsiteY7" fmla="*/ 650939 h 745616"/>
                  <a:gd name="connsiteX8" fmla="*/ 162782 w 278701"/>
                  <a:gd name="connsiteY8" fmla="*/ 640461 h 745616"/>
                  <a:gd name="connsiteX9" fmla="*/ 151257 w 278701"/>
                  <a:gd name="connsiteY9" fmla="*/ 629888 h 745616"/>
                  <a:gd name="connsiteX10" fmla="*/ 140303 w 278701"/>
                  <a:gd name="connsiteY10" fmla="*/ 619792 h 745616"/>
                  <a:gd name="connsiteX11" fmla="*/ 106299 w 278701"/>
                  <a:gd name="connsiteY11" fmla="*/ 588169 h 745616"/>
                  <a:gd name="connsiteX12" fmla="*/ 95822 w 278701"/>
                  <a:gd name="connsiteY12" fmla="*/ 578263 h 745616"/>
                  <a:gd name="connsiteX13" fmla="*/ 74581 w 278701"/>
                  <a:gd name="connsiteY13" fmla="*/ 557974 h 745616"/>
                  <a:gd name="connsiteX14" fmla="*/ 56198 w 278701"/>
                  <a:gd name="connsiteY14" fmla="*/ 540067 h 745616"/>
                  <a:gd name="connsiteX15" fmla="*/ 51816 w 278701"/>
                  <a:gd name="connsiteY15" fmla="*/ 535686 h 745616"/>
                  <a:gd name="connsiteX16" fmla="*/ 29432 w 278701"/>
                  <a:gd name="connsiteY16" fmla="*/ 509778 h 745616"/>
                  <a:gd name="connsiteX17" fmla="*/ 0 w 278701"/>
                  <a:gd name="connsiteY17" fmla="*/ 0 h 745616"/>
                  <a:gd name="connsiteX18" fmla="*/ 113252 w 278701"/>
                  <a:gd name="connsiteY18" fmla="*/ 503491 h 745616"/>
                  <a:gd name="connsiteX19" fmla="*/ 150495 w 278701"/>
                  <a:gd name="connsiteY19" fmla="*/ 557974 h 745616"/>
                  <a:gd name="connsiteX20" fmla="*/ 278702 w 278701"/>
                  <a:gd name="connsiteY20" fmla="*/ 745617 h 74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8701" h="745616">
                    <a:moveTo>
                      <a:pt x="278702" y="745617"/>
                    </a:moveTo>
                    <a:cubicBezTo>
                      <a:pt x="277654" y="744665"/>
                      <a:pt x="272320" y="739902"/>
                      <a:pt x="263843" y="732282"/>
                    </a:cubicBezTo>
                    <a:cubicBezTo>
                      <a:pt x="262604" y="731139"/>
                      <a:pt x="261271" y="729996"/>
                      <a:pt x="259842" y="728662"/>
                    </a:cubicBezTo>
                    <a:cubicBezTo>
                      <a:pt x="257461" y="726472"/>
                      <a:pt x="254699" y="724090"/>
                      <a:pt x="251841" y="721519"/>
                    </a:cubicBezTo>
                    <a:cubicBezTo>
                      <a:pt x="249746" y="719519"/>
                      <a:pt x="247460" y="717518"/>
                      <a:pt x="245078" y="715423"/>
                    </a:cubicBezTo>
                    <a:cubicBezTo>
                      <a:pt x="244507" y="714851"/>
                      <a:pt x="243840" y="714185"/>
                      <a:pt x="243078" y="713613"/>
                    </a:cubicBezTo>
                    <a:cubicBezTo>
                      <a:pt x="241078" y="711803"/>
                      <a:pt x="238982" y="709898"/>
                      <a:pt x="236887" y="707993"/>
                    </a:cubicBezTo>
                    <a:cubicBezTo>
                      <a:pt x="219075" y="691801"/>
                      <a:pt x="197072" y="671894"/>
                      <a:pt x="174212" y="650939"/>
                    </a:cubicBezTo>
                    <a:cubicBezTo>
                      <a:pt x="170402" y="647510"/>
                      <a:pt x="166592" y="643985"/>
                      <a:pt x="162782" y="640461"/>
                    </a:cubicBezTo>
                    <a:cubicBezTo>
                      <a:pt x="158972" y="637032"/>
                      <a:pt x="155162" y="633508"/>
                      <a:pt x="151257" y="629888"/>
                    </a:cubicBezTo>
                    <a:cubicBezTo>
                      <a:pt x="147638" y="626554"/>
                      <a:pt x="143923" y="623125"/>
                      <a:pt x="140303" y="619792"/>
                    </a:cubicBezTo>
                    <a:cubicBezTo>
                      <a:pt x="128683" y="609028"/>
                      <a:pt x="117158" y="598361"/>
                      <a:pt x="106299" y="588169"/>
                    </a:cubicBezTo>
                    <a:cubicBezTo>
                      <a:pt x="102679" y="584740"/>
                      <a:pt x="99251" y="581501"/>
                      <a:pt x="95822" y="578263"/>
                    </a:cubicBezTo>
                    <a:cubicBezTo>
                      <a:pt x="88297" y="571119"/>
                      <a:pt x="81153" y="564356"/>
                      <a:pt x="74581" y="557974"/>
                    </a:cubicBezTo>
                    <a:cubicBezTo>
                      <a:pt x="67913" y="551498"/>
                      <a:pt x="61722" y="545497"/>
                      <a:pt x="56198" y="540067"/>
                    </a:cubicBezTo>
                    <a:cubicBezTo>
                      <a:pt x="54674" y="538544"/>
                      <a:pt x="53245" y="537115"/>
                      <a:pt x="51816" y="535686"/>
                    </a:cubicBezTo>
                    <a:cubicBezTo>
                      <a:pt x="37624" y="521494"/>
                      <a:pt x="29147" y="511873"/>
                      <a:pt x="29432" y="509778"/>
                    </a:cubicBezTo>
                    <a:cubicBezTo>
                      <a:pt x="31147" y="498824"/>
                      <a:pt x="0" y="0"/>
                      <a:pt x="0" y="0"/>
                    </a:cubicBezTo>
                    <a:lnTo>
                      <a:pt x="113252" y="503491"/>
                    </a:lnTo>
                    <a:lnTo>
                      <a:pt x="150495" y="557974"/>
                    </a:lnTo>
                    <a:lnTo>
                      <a:pt x="278702" y="745617"/>
                    </a:lnTo>
                    <a:close/>
                  </a:path>
                </a:pathLst>
              </a:custGeom>
              <a:solidFill>
                <a:schemeClr val="accent1">
                  <a:lumMod val="75000"/>
                </a:schemeClr>
              </a:solidFill>
              <a:ln w="9525" cap="flat">
                <a:noFill/>
                <a:prstDash val="solid"/>
                <a:miter/>
              </a:ln>
            </p:spPr>
            <p:txBody>
              <a:bodyPr rot="0" spcFirstLastPara="0" vertOverflow="overflow" horzOverflow="overflow" vert="horz" wrap="square" lIns="62103" tIns="31052" rIns="62103" bIns="31052" numCol="1" spcCol="0" rtlCol="0" fromWordArt="0" anchor="ctr" anchorCtr="0" forceAA="0" compatLnSpc="1">
                <a:prstTxWarp prst="textNoShape">
                  <a:avLst/>
                </a:prstTxWarp>
                <a:noAutofit/>
              </a:bodyPr>
              <a:lstStyle/>
              <a:p>
                <a:endParaRPr lang="en-ID">
                  <a:latin typeface="Inter" panose="02000503000000020004" pitchFamily="2" charset="0"/>
                  <a:ea typeface="Inter" panose="02000503000000020004" pitchFamily="2" charset="0"/>
                </a:endParaRPr>
              </a:p>
            </p:txBody>
          </p:sp>
          <p:sp>
            <p:nvSpPr>
              <p:cNvPr id="12" name="Freeform: Shape 11">
                <a:extLst>
                  <a:ext uri="{FF2B5EF4-FFF2-40B4-BE49-F238E27FC236}">
                    <a16:creationId xmlns:a16="http://schemas.microsoft.com/office/drawing/2014/main" id="{B28AD1C8-2CEF-425E-BF04-3C5C057EC7DC}"/>
                  </a:ext>
                </a:extLst>
              </p:cNvPr>
              <p:cNvSpPr/>
              <p:nvPr/>
            </p:nvSpPr>
            <p:spPr>
              <a:xfrm>
                <a:off x="6888765" y="2577655"/>
                <a:ext cx="491680" cy="1587531"/>
              </a:xfrm>
              <a:custGeom>
                <a:avLst/>
                <a:gdLst>
                  <a:gd name="connsiteX0" fmla="*/ 491681 w 491680"/>
                  <a:gd name="connsiteY0" fmla="*/ 332137 h 1587531"/>
                  <a:gd name="connsiteX1" fmla="*/ 343948 w 491680"/>
                  <a:gd name="connsiteY1" fmla="*/ 730663 h 1587531"/>
                  <a:gd name="connsiteX2" fmla="*/ 242602 w 491680"/>
                  <a:gd name="connsiteY2" fmla="*/ 904304 h 1587531"/>
                  <a:gd name="connsiteX3" fmla="*/ 183452 w 491680"/>
                  <a:gd name="connsiteY3" fmla="*/ 1005650 h 1587531"/>
                  <a:gd name="connsiteX4" fmla="*/ 0 w 491680"/>
                  <a:gd name="connsiteY4" fmla="*/ 1587532 h 1587531"/>
                  <a:gd name="connsiteX5" fmla="*/ 37910 w 491680"/>
                  <a:gd name="connsiteY5" fmla="*/ 932307 h 1587531"/>
                  <a:gd name="connsiteX6" fmla="*/ 50387 w 491680"/>
                  <a:gd name="connsiteY6" fmla="*/ 904304 h 1587531"/>
                  <a:gd name="connsiteX7" fmla="*/ 265843 w 491680"/>
                  <a:gd name="connsiteY7" fmla="*/ 420719 h 1587531"/>
                  <a:gd name="connsiteX8" fmla="*/ 171355 w 491680"/>
                  <a:gd name="connsiteY8" fmla="*/ 218313 h 1587531"/>
                  <a:gd name="connsiteX9" fmla="*/ 170593 w 491680"/>
                  <a:gd name="connsiteY9" fmla="*/ 216599 h 1587531"/>
                  <a:gd name="connsiteX10" fmla="*/ 69437 w 491680"/>
                  <a:gd name="connsiteY10" fmla="*/ 0 h 1587531"/>
                  <a:gd name="connsiteX11" fmla="*/ 344805 w 491680"/>
                  <a:gd name="connsiteY11" fmla="*/ 216599 h 1587531"/>
                  <a:gd name="connsiteX12" fmla="*/ 346996 w 491680"/>
                  <a:gd name="connsiteY12" fmla="*/ 218313 h 15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680" h="1587531">
                    <a:moveTo>
                      <a:pt x="491681" y="332137"/>
                    </a:moveTo>
                    <a:lnTo>
                      <a:pt x="343948" y="730663"/>
                    </a:lnTo>
                    <a:lnTo>
                      <a:pt x="242602" y="904304"/>
                    </a:lnTo>
                    <a:lnTo>
                      <a:pt x="183452" y="1005650"/>
                    </a:lnTo>
                    <a:lnTo>
                      <a:pt x="0" y="1587532"/>
                    </a:lnTo>
                    <a:lnTo>
                      <a:pt x="37910" y="932307"/>
                    </a:lnTo>
                    <a:lnTo>
                      <a:pt x="50387" y="904304"/>
                    </a:lnTo>
                    <a:lnTo>
                      <a:pt x="265843" y="420719"/>
                    </a:lnTo>
                    <a:lnTo>
                      <a:pt x="171355" y="218313"/>
                    </a:lnTo>
                    <a:lnTo>
                      <a:pt x="170593" y="216599"/>
                    </a:lnTo>
                    <a:lnTo>
                      <a:pt x="69437" y="0"/>
                    </a:lnTo>
                    <a:lnTo>
                      <a:pt x="344805" y="216599"/>
                    </a:lnTo>
                    <a:lnTo>
                      <a:pt x="346996" y="218313"/>
                    </a:lnTo>
                    <a:close/>
                  </a:path>
                </a:pathLst>
              </a:custGeom>
              <a:solidFill>
                <a:schemeClr val="accent1">
                  <a:lumMod val="60000"/>
                  <a:lumOff val="40000"/>
                </a:schemeClr>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3" name="Freeform: Shape 12">
                <a:extLst>
                  <a:ext uri="{FF2B5EF4-FFF2-40B4-BE49-F238E27FC236}">
                    <a16:creationId xmlns:a16="http://schemas.microsoft.com/office/drawing/2014/main" id="{90846D30-4D16-4A3A-848B-3E33939ED25B}"/>
                  </a:ext>
                </a:extLst>
              </p:cNvPr>
              <p:cNvSpPr/>
              <p:nvPr/>
            </p:nvSpPr>
            <p:spPr>
              <a:xfrm>
                <a:off x="6888765" y="2998374"/>
                <a:ext cx="265842" cy="1166812"/>
              </a:xfrm>
              <a:custGeom>
                <a:avLst/>
                <a:gdLst>
                  <a:gd name="connsiteX0" fmla="*/ 265843 w 265842"/>
                  <a:gd name="connsiteY0" fmla="*/ 0 h 1166812"/>
                  <a:gd name="connsiteX1" fmla="*/ 197739 w 265842"/>
                  <a:gd name="connsiteY1" fmla="*/ 483584 h 1166812"/>
                  <a:gd name="connsiteX2" fmla="*/ 183452 w 265842"/>
                  <a:gd name="connsiteY2" fmla="*/ 584930 h 1166812"/>
                  <a:gd name="connsiteX3" fmla="*/ 0 w 265842"/>
                  <a:gd name="connsiteY3" fmla="*/ 1166812 h 1166812"/>
                  <a:gd name="connsiteX4" fmla="*/ 37910 w 265842"/>
                  <a:gd name="connsiteY4" fmla="*/ 511588 h 1166812"/>
                  <a:gd name="connsiteX5" fmla="*/ 50387 w 265842"/>
                  <a:gd name="connsiteY5" fmla="*/ 483584 h 116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842" h="1166812">
                    <a:moveTo>
                      <a:pt x="265843" y="0"/>
                    </a:moveTo>
                    <a:lnTo>
                      <a:pt x="197739" y="483584"/>
                    </a:lnTo>
                    <a:lnTo>
                      <a:pt x="183452" y="584930"/>
                    </a:lnTo>
                    <a:lnTo>
                      <a:pt x="0" y="1166812"/>
                    </a:lnTo>
                    <a:lnTo>
                      <a:pt x="37910" y="511588"/>
                    </a:lnTo>
                    <a:lnTo>
                      <a:pt x="50387" y="483584"/>
                    </a:lnTo>
                    <a:close/>
                  </a:path>
                </a:pathLst>
              </a:custGeom>
              <a:solidFill>
                <a:schemeClr val="accent1">
                  <a:lumMod val="75000"/>
                </a:schemeClr>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4" name="Freeform: Shape 13">
                <a:extLst>
                  <a:ext uri="{FF2B5EF4-FFF2-40B4-BE49-F238E27FC236}">
                    <a16:creationId xmlns:a16="http://schemas.microsoft.com/office/drawing/2014/main" id="{CFBBE3B1-26CF-4BD4-8973-A36D0C0100E4}"/>
                  </a:ext>
                </a:extLst>
              </p:cNvPr>
              <p:cNvSpPr/>
              <p:nvPr/>
            </p:nvSpPr>
            <p:spPr>
              <a:xfrm>
                <a:off x="6090379" y="2171795"/>
                <a:ext cx="239172" cy="1255585"/>
              </a:xfrm>
              <a:custGeom>
                <a:avLst/>
                <a:gdLst>
                  <a:gd name="connsiteX0" fmla="*/ 160496 w 239172"/>
                  <a:gd name="connsiteY0" fmla="*/ 1255586 h 1255585"/>
                  <a:gd name="connsiteX1" fmla="*/ 201263 w 239172"/>
                  <a:gd name="connsiteY1" fmla="*/ 877729 h 1255585"/>
                  <a:gd name="connsiteX2" fmla="*/ 0 w 239172"/>
                  <a:gd name="connsiteY2" fmla="*/ 254413 h 1255585"/>
                  <a:gd name="connsiteX3" fmla="*/ 160401 w 239172"/>
                  <a:gd name="connsiteY3" fmla="*/ 0 h 1255585"/>
                  <a:gd name="connsiteX4" fmla="*/ 108775 w 239172"/>
                  <a:gd name="connsiteY4" fmla="*/ 254222 h 1255585"/>
                  <a:gd name="connsiteX5" fmla="*/ 239173 w 239172"/>
                  <a:gd name="connsiteY5" fmla="*/ 852392 h 1255585"/>
                  <a:gd name="connsiteX6" fmla="*/ 160496 w 239172"/>
                  <a:gd name="connsiteY6" fmla="*/ 1255586 h 1255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72" h="1255585">
                    <a:moveTo>
                      <a:pt x="160496" y="1255586"/>
                    </a:moveTo>
                    <a:lnTo>
                      <a:pt x="201263" y="877729"/>
                    </a:lnTo>
                    <a:lnTo>
                      <a:pt x="0" y="254413"/>
                    </a:lnTo>
                    <a:cubicBezTo>
                      <a:pt x="83248" y="123063"/>
                      <a:pt x="157734" y="4191"/>
                      <a:pt x="160401" y="0"/>
                    </a:cubicBezTo>
                    <a:lnTo>
                      <a:pt x="108775" y="254222"/>
                    </a:lnTo>
                    <a:lnTo>
                      <a:pt x="239173" y="852392"/>
                    </a:lnTo>
                    <a:lnTo>
                      <a:pt x="160496" y="1255586"/>
                    </a:lnTo>
                    <a:close/>
                  </a:path>
                </a:pathLst>
              </a:custGeom>
              <a:solidFill>
                <a:schemeClr val="accent1">
                  <a:lumMod val="75000"/>
                </a:schemeClr>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grpSp>
        <p:sp>
          <p:nvSpPr>
            <p:cNvPr id="5" name="Freeform: Shape 4">
              <a:extLst>
                <a:ext uri="{FF2B5EF4-FFF2-40B4-BE49-F238E27FC236}">
                  <a16:creationId xmlns:a16="http://schemas.microsoft.com/office/drawing/2014/main" id="{F7B931A1-6A58-45D0-99BB-FEC27A2C7498}"/>
                </a:ext>
              </a:extLst>
            </p:cNvPr>
            <p:cNvSpPr/>
            <p:nvPr/>
          </p:nvSpPr>
          <p:spPr>
            <a:xfrm>
              <a:off x="4788460" y="3426310"/>
              <a:ext cx="2359749" cy="1757512"/>
            </a:xfrm>
            <a:custGeom>
              <a:avLst/>
              <a:gdLst>
                <a:gd name="connsiteX0" fmla="*/ 0 w 2359749"/>
                <a:gd name="connsiteY0" fmla="*/ 0 h 1757512"/>
                <a:gd name="connsiteX1" fmla="*/ 2359749 w 2359749"/>
                <a:gd name="connsiteY1" fmla="*/ 0 h 1757512"/>
                <a:gd name="connsiteX2" fmla="*/ 2273197 w 2359749"/>
                <a:gd name="connsiteY2" fmla="*/ 148294 h 1757512"/>
                <a:gd name="connsiteX3" fmla="*/ 2004762 w 2359749"/>
                <a:gd name="connsiteY3" fmla="*/ 999732 h 1757512"/>
                <a:gd name="connsiteX4" fmla="*/ 2000998 w 2359749"/>
                <a:gd name="connsiteY4" fmla="*/ 1003776 h 1757512"/>
                <a:gd name="connsiteX5" fmla="*/ 2000997 w 2359749"/>
                <a:gd name="connsiteY5" fmla="*/ 1003776 h 1757512"/>
                <a:gd name="connsiteX6" fmla="*/ 1302035 w 2359749"/>
                <a:gd name="connsiteY6" fmla="*/ 1757512 h 1757512"/>
                <a:gd name="connsiteX7" fmla="*/ 610180 w 2359749"/>
                <a:gd name="connsiteY7" fmla="*/ 1358205 h 1757512"/>
                <a:gd name="connsiteX8" fmla="*/ 508297 w 2359749"/>
                <a:gd name="connsiteY8" fmla="*/ 1003775 h 1757512"/>
                <a:gd name="connsiteX9" fmla="*/ 508299 w 2359749"/>
                <a:gd name="connsiteY9" fmla="*/ 1003775 h 1757512"/>
                <a:gd name="connsiteX10" fmla="*/ 298958 w 2359749"/>
                <a:gd name="connsiteY10" fmla="*/ 274846 h 1757512"/>
                <a:gd name="connsiteX11" fmla="*/ 298679 w 2359749"/>
                <a:gd name="connsiteY11" fmla="*/ 274567 h 1757512"/>
                <a:gd name="connsiteX12" fmla="*/ 276937 w 2359749"/>
                <a:gd name="connsiteY12" fmla="*/ 255056 h 1757512"/>
                <a:gd name="connsiteX13" fmla="*/ 271083 w 2359749"/>
                <a:gd name="connsiteY13" fmla="*/ 249759 h 1757512"/>
                <a:gd name="connsiteX14" fmla="*/ 259375 w 2359749"/>
                <a:gd name="connsiteY14" fmla="*/ 239305 h 1757512"/>
                <a:gd name="connsiteX15" fmla="*/ 249481 w 2359749"/>
                <a:gd name="connsiteY15" fmla="*/ 230385 h 1757512"/>
                <a:gd name="connsiteX16" fmla="*/ 246553 w 2359749"/>
                <a:gd name="connsiteY16" fmla="*/ 227737 h 1757512"/>
                <a:gd name="connsiteX17" fmla="*/ 237494 w 2359749"/>
                <a:gd name="connsiteY17" fmla="*/ 219515 h 1757512"/>
                <a:gd name="connsiteX18" fmla="*/ 145785 w 2359749"/>
                <a:gd name="connsiteY18" fmla="*/ 136029 h 1757512"/>
                <a:gd name="connsiteX19" fmla="*/ 129061 w 2359749"/>
                <a:gd name="connsiteY19" fmla="*/ 120699 h 1757512"/>
                <a:gd name="connsiteX20" fmla="*/ 112196 w 2359749"/>
                <a:gd name="connsiteY20" fmla="*/ 105228 h 1757512"/>
                <a:gd name="connsiteX21" fmla="*/ 96169 w 2359749"/>
                <a:gd name="connsiteY21" fmla="*/ 90454 h 1757512"/>
                <a:gd name="connsiteX22" fmla="*/ 46411 w 2359749"/>
                <a:gd name="connsiteY22" fmla="*/ 44181 h 1757512"/>
                <a:gd name="connsiteX23" fmla="*/ 31081 w 2359749"/>
                <a:gd name="connsiteY23" fmla="*/ 29686 h 1757512"/>
                <a:gd name="connsiteX24" fmla="*/ 0 w 2359749"/>
                <a:gd name="connsiteY24" fmla="*/ 0 h 175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59749" h="1757512">
                  <a:moveTo>
                    <a:pt x="0" y="0"/>
                  </a:moveTo>
                  <a:lnTo>
                    <a:pt x="2359749" y="0"/>
                  </a:lnTo>
                  <a:lnTo>
                    <a:pt x="2273197" y="148294"/>
                  </a:lnTo>
                  <a:lnTo>
                    <a:pt x="2004762" y="999732"/>
                  </a:lnTo>
                  <a:lnTo>
                    <a:pt x="2000998" y="1003776"/>
                  </a:lnTo>
                  <a:lnTo>
                    <a:pt x="2000997" y="1003776"/>
                  </a:lnTo>
                  <a:lnTo>
                    <a:pt x="1302035" y="1757512"/>
                  </a:lnTo>
                  <a:lnTo>
                    <a:pt x="610180" y="1358205"/>
                  </a:lnTo>
                  <a:lnTo>
                    <a:pt x="508297" y="1003775"/>
                  </a:lnTo>
                  <a:lnTo>
                    <a:pt x="508299" y="1003775"/>
                  </a:lnTo>
                  <a:lnTo>
                    <a:pt x="298958" y="274846"/>
                  </a:lnTo>
                  <a:lnTo>
                    <a:pt x="298679" y="274567"/>
                  </a:lnTo>
                  <a:cubicBezTo>
                    <a:pt x="297146" y="273174"/>
                    <a:pt x="289341" y="266206"/>
                    <a:pt x="276937" y="255056"/>
                  </a:cubicBezTo>
                  <a:cubicBezTo>
                    <a:pt x="275126" y="253383"/>
                    <a:pt x="273174" y="251709"/>
                    <a:pt x="271083" y="249759"/>
                  </a:cubicBezTo>
                  <a:cubicBezTo>
                    <a:pt x="267599" y="246553"/>
                    <a:pt x="263557" y="243069"/>
                    <a:pt x="259375" y="239305"/>
                  </a:cubicBezTo>
                  <a:cubicBezTo>
                    <a:pt x="256310" y="236379"/>
                    <a:pt x="252965" y="233452"/>
                    <a:pt x="249481" y="230385"/>
                  </a:cubicBezTo>
                  <a:cubicBezTo>
                    <a:pt x="248644" y="229550"/>
                    <a:pt x="247668" y="228574"/>
                    <a:pt x="246553" y="227737"/>
                  </a:cubicBezTo>
                  <a:cubicBezTo>
                    <a:pt x="243626" y="225090"/>
                    <a:pt x="240561" y="222302"/>
                    <a:pt x="237494" y="219515"/>
                  </a:cubicBezTo>
                  <a:cubicBezTo>
                    <a:pt x="211430" y="195821"/>
                    <a:pt x="179236" y="166692"/>
                    <a:pt x="145785" y="136029"/>
                  </a:cubicBezTo>
                  <a:cubicBezTo>
                    <a:pt x="140211" y="131012"/>
                    <a:pt x="134636" y="125994"/>
                    <a:pt x="129061" y="120699"/>
                  </a:cubicBezTo>
                  <a:cubicBezTo>
                    <a:pt x="123486" y="115681"/>
                    <a:pt x="117910" y="110523"/>
                    <a:pt x="112196" y="105228"/>
                  </a:cubicBezTo>
                  <a:cubicBezTo>
                    <a:pt x="106900" y="100349"/>
                    <a:pt x="101464" y="95332"/>
                    <a:pt x="96169" y="90454"/>
                  </a:cubicBezTo>
                  <a:cubicBezTo>
                    <a:pt x="79164" y="74705"/>
                    <a:pt x="62300" y="59095"/>
                    <a:pt x="46411" y="44181"/>
                  </a:cubicBezTo>
                  <a:cubicBezTo>
                    <a:pt x="41116" y="39164"/>
                    <a:pt x="36098" y="34426"/>
                    <a:pt x="31081" y="29686"/>
                  </a:cubicBezTo>
                  <a:cubicBezTo>
                    <a:pt x="20070" y="19234"/>
                    <a:pt x="9616" y="9338"/>
                    <a:pt x="0" y="0"/>
                  </a:cubicBezTo>
                  <a:close/>
                </a:path>
              </a:pathLst>
            </a:custGeom>
            <a:solidFill>
              <a:schemeClr val="bg1">
                <a:alpha val="50000"/>
              </a:schemeClr>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grpSp>
      <p:sp>
        <p:nvSpPr>
          <p:cNvPr id="15" name="Freeform: Shape 14">
            <a:extLst>
              <a:ext uri="{FF2B5EF4-FFF2-40B4-BE49-F238E27FC236}">
                <a16:creationId xmlns:a16="http://schemas.microsoft.com/office/drawing/2014/main" id="{1456FDBA-64BA-40FA-B936-75B12F82011C}"/>
              </a:ext>
            </a:extLst>
          </p:cNvPr>
          <p:cNvSpPr/>
          <p:nvPr/>
        </p:nvSpPr>
        <p:spPr>
          <a:xfrm>
            <a:off x="2658579" y="3223105"/>
            <a:ext cx="2880847" cy="57001"/>
          </a:xfrm>
          <a:custGeom>
            <a:avLst/>
            <a:gdLst>
              <a:gd name="connsiteX0" fmla="*/ 0 w 4332514"/>
              <a:gd name="connsiteY0" fmla="*/ 0 h 85724"/>
              <a:gd name="connsiteX1" fmla="*/ 4332514 w 4332514"/>
              <a:gd name="connsiteY1" fmla="*/ 0 h 85724"/>
              <a:gd name="connsiteX2" fmla="*/ 4328186 w 4332514"/>
              <a:gd name="connsiteY2" fmla="*/ 85724 h 85724"/>
              <a:gd name="connsiteX3" fmla="*/ 4329 w 4332514"/>
              <a:gd name="connsiteY3" fmla="*/ 85724 h 85724"/>
              <a:gd name="connsiteX4" fmla="*/ 0 w 4332514"/>
              <a:gd name="connsiteY4" fmla="*/ 0 h 85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514" h="85724">
                <a:moveTo>
                  <a:pt x="0" y="0"/>
                </a:moveTo>
                <a:lnTo>
                  <a:pt x="4332514" y="0"/>
                </a:lnTo>
                <a:lnTo>
                  <a:pt x="4328186" y="85724"/>
                </a:lnTo>
                <a:lnTo>
                  <a:pt x="4329" y="85724"/>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Inter" panose="02000503000000020004" pitchFamily="2" charset="0"/>
              <a:ea typeface="Inter" panose="02000503000000020004" pitchFamily="2" charset="0"/>
            </a:endParaRPr>
          </a:p>
        </p:txBody>
      </p:sp>
      <p:grpSp>
        <p:nvGrpSpPr>
          <p:cNvPr id="17" name="Group 16">
            <a:extLst>
              <a:ext uri="{FF2B5EF4-FFF2-40B4-BE49-F238E27FC236}">
                <a16:creationId xmlns:a16="http://schemas.microsoft.com/office/drawing/2014/main" id="{6D0504B7-E36E-43A3-A37D-9D0380ED4117}"/>
              </a:ext>
            </a:extLst>
          </p:cNvPr>
          <p:cNvGrpSpPr/>
          <p:nvPr/>
        </p:nvGrpSpPr>
        <p:grpSpPr>
          <a:xfrm>
            <a:off x="4242416" y="4541539"/>
            <a:ext cx="533085" cy="533085"/>
            <a:chOff x="7786801" y="2057261"/>
            <a:chExt cx="784911" cy="784911"/>
          </a:xfrm>
        </p:grpSpPr>
        <p:sp>
          <p:nvSpPr>
            <p:cNvPr id="18" name="Oval 17">
              <a:extLst>
                <a:ext uri="{FF2B5EF4-FFF2-40B4-BE49-F238E27FC236}">
                  <a16:creationId xmlns:a16="http://schemas.microsoft.com/office/drawing/2014/main" id="{66EAFD89-724A-4557-9314-DCB77EB60354}"/>
                </a:ext>
              </a:extLst>
            </p:cNvPr>
            <p:cNvSpPr/>
            <p:nvPr/>
          </p:nvSpPr>
          <p:spPr>
            <a:xfrm rot="10800000" flipH="1">
              <a:off x="7786801" y="2057261"/>
              <a:ext cx="784911" cy="784911"/>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grpSp>
          <p:nvGrpSpPr>
            <p:cNvPr id="19" name="Graphic 2">
              <a:extLst>
                <a:ext uri="{FF2B5EF4-FFF2-40B4-BE49-F238E27FC236}">
                  <a16:creationId xmlns:a16="http://schemas.microsoft.com/office/drawing/2014/main" id="{59D2F4E4-3E64-49DE-93BA-3B8BEB04CAD6}"/>
                </a:ext>
              </a:extLst>
            </p:cNvPr>
            <p:cNvGrpSpPr/>
            <p:nvPr/>
          </p:nvGrpSpPr>
          <p:grpSpPr>
            <a:xfrm>
              <a:off x="8001634" y="2280378"/>
              <a:ext cx="355245" cy="338679"/>
              <a:chOff x="4998445" y="6047422"/>
              <a:chExt cx="367665" cy="350520"/>
            </a:xfrm>
            <a:solidFill>
              <a:schemeClr val="accent1"/>
            </a:solidFill>
          </p:grpSpPr>
          <p:sp>
            <p:nvSpPr>
              <p:cNvPr id="20" name="Freeform: Shape 19">
                <a:extLst>
                  <a:ext uri="{FF2B5EF4-FFF2-40B4-BE49-F238E27FC236}">
                    <a16:creationId xmlns:a16="http://schemas.microsoft.com/office/drawing/2014/main" id="{0AF203FF-6DC9-4050-A267-7944B44FA039}"/>
                  </a:ext>
                </a:extLst>
              </p:cNvPr>
              <p:cNvSpPr/>
              <p:nvPr/>
            </p:nvSpPr>
            <p:spPr>
              <a:xfrm>
                <a:off x="5148939" y="6193155"/>
                <a:ext cx="11614" cy="60959"/>
              </a:xfrm>
              <a:custGeom>
                <a:avLst/>
                <a:gdLst>
                  <a:gd name="connsiteX0" fmla="*/ 5715 w 11614"/>
                  <a:gd name="connsiteY0" fmla="*/ 60960 h 60959"/>
                  <a:gd name="connsiteX1" fmla="*/ 0 w 11614"/>
                  <a:gd name="connsiteY1" fmla="*/ 55245 h 60959"/>
                  <a:gd name="connsiteX2" fmla="*/ 0 w 11614"/>
                  <a:gd name="connsiteY2" fmla="*/ 5715 h 60959"/>
                  <a:gd name="connsiteX3" fmla="*/ 5715 w 11614"/>
                  <a:gd name="connsiteY3" fmla="*/ 0 h 60959"/>
                  <a:gd name="connsiteX4" fmla="*/ 11430 w 11614"/>
                  <a:gd name="connsiteY4" fmla="*/ 5715 h 60959"/>
                  <a:gd name="connsiteX5" fmla="*/ 11430 w 11614"/>
                  <a:gd name="connsiteY5" fmla="*/ 55245 h 60959"/>
                  <a:gd name="connsiteX6" fmla="*/ 5715 w 11614"/>
                  <a:gd name="connsiteY6" fmla="*/ 60960 h 6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4" h="60959">
                    <a:moveTo>
                      <a:pt x="5715" y="60960"/>
                    </a:moveTo>
                    <a:cubicBezTo>
                      <a:pt x="1905" y="60960"/>
                      <a:pt x="0" y="58102"/>
                      <a:pt x="0" y="55245"/>
                    </a:cubicBezTo>
                    <a:lnTo>
                      <a:pt x="0" y="5715"/>
                    </a:lnTo>
                    <a:cubicBezTo>
                      <a:pt x="0" y="1905"/>
                      <a:pt x="2858" y="0"/>
                      <a:pt x="5715" y="0"/>
                    </a:cubicBezTo>
                    <a:cubicBezTo>
                      <a:pt x="9525" y="0"/>
                      <a:pt x="11430" y="2857"/>
                      <a:pt x="11430" y="5715"/>
                    </a:cubicBezTo>
                    <a:lnTo>
                      <a:pt x="11430" y="55245"/>
                    </a:lnTo>
                    <a:cubicBezTo>
                      <a:pt x="12383" y="58102"/>
                      <a:pt x="9525" y="60960"/>
                      <a:pt x="5715" y="6096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21" name="Freeform: Shape 20">
                <a:extLst>
                  <a:ext uri="{FF2B5EF4-FFF2-40B4-BE49-F238E27FC236}">
                    <a16:creationId xmlns:a16="http://schemas.microsoft.com/office/drawing/2014/main" id="{0606AEE9-C199-4CF1-AA4B-AE36CA282087}"/>
                  </a:ext>
                </a:extLst>
              </p:cNvPr>
              <p:cNvSpPr/>
              <p:nvPr/>
            </p:nvSpPr>
            <p:spPr>
              <a:xfrm>
                <a:off x="5204185" y="6193155"/>
                <a:ext cx="11429" cy="60959"/>
              </a:xfrm>
              <a:custGeom>
                <a:avLst/>
                <a:gdLst>
                  <a:gd name="connsiteX0" fmla="*/ 5715 w 11429"/>
                  <a:gd name="connsiteY0" fmla="*/ 60960 h 60959"/>
                  <a:gd name="connsiteX1" fmla="*/ 0 w 11429"/>
                  <a:gd name="connsiteY1" fmla="*/ 55245 h 60959"/>
                  <a:gd name="connsiteX2" fmla="*/ 0 w 11429"/>
                  <a:gd name="connsiteY2" fmla="*/ 5715 h 60959"/>
                  <a:gd name="connsiteX3" fmla="*/ 5715 w 11429"/>
                  <a:gd name="connsiteY3" fmla="*/ 0 h 60959"/>
                  <a:gd name="connsiteX4" fmla="*/ 11430 w 11429"/>
                  <a:gd name="connsiteY4" fmla="*/ 5715 h 60959"/>
                  <a:gd name="connsiteX5" fmla="*/ 11430 w 11429"/>
                  <a:gd name="connsiteY5" fmla="*/ 55245 h 60959"/>
                  <a:gd name="connsiteX6" fmla="*/ 5715 w 11429"/>
                  <a:gd name="connsiteY6" fmla="*/ 60960 h 6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9" h="60959">
                    <a:moveTo>
                      <a:pt x="5715" y="60960"/>
                    </a:moveTo>
                    <a:cubicBezTo>
                      <a:pt x="1905" y="60960"/>
                      <a:pt x="0" y="58102"/>
                      <a:pt x="0" y="55245"/>
                    </a:cubicBezTo>
                    <a:lnTo>
                      <a:pt x="0" y="5715"/>
                    </a:lnTo>
                    <a:cubicBezTo>
                      <a:pt x="0" y="1905"/>
                      <a:pt x="2857" y="0"/>
                      <a:pt x="5715" y="0"/>
                    </a:cubicBezTo>
                    <a:cubicBezTo>
                      <a:pt x="9525" y="0"/>
                      <a:pt x="11430" y="2857"/>
                      <a:pt x="11430" y="5715"/>
                    </a:cubicBezTo>
                    <a:lnTo>
                      <a:pt x="11430" y="55245"/>
                    </a:lnTo>
                    <a:cubicBezTo>
                      <a:pt x="11430" y="58102"/>
                      <a:pt x="8572" y="60960"/>
                      <a:pt x="5715" y="6096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22" name="Freeform: Shape 21">
                <a:extLst>
                  <a:ext uri="{FF2B5EF4-FFF2-40B4-BE49-F238E27FC236}">
                    <a16:creationId xmlns:a16="http://schemas.microsoft.com/office/drawing/2014/main" id="{BD52C2D9-8EC3-4E17-97F0-4339B798CC0E}"/>
                  </a:ext>
                </a:extLst>
              </p:cNvPr>
              <p:cNvSpPr/>
              <p:nvPr/>
            </p:nvSpPr>
            <p:spPr>
              <a:xfrm>
                <a:off x="5153702" y="6093142"/>
                <a:ext cx="55245" cy="60176"/>
              </a:xfrm>
              <a:custGeom>
                <a:avLst/>
                <a:gdLst>
                  <a:gd name="connsiteX0" fmla="*/ 27622 w 55245"/>
                  <a:gd name="connsiteY0" fmla="*/ 60007 h 60176"/>
                  <a:gd name="connsiteX1" fmla="*/ 5715 w 55245"/>
                  <a:gd name="connsiteY1" fmla="*/ 44767 h 60176"/>
                  <a:gd name="connsiteX2" fmla="*/ 0 w 55245"/>
                  <a:gd name="connsiteY2" fmla="*/ 21907 h 60176"/>
                  <a:gd name="connsiteX3" fmla="*/ 0 w 55245"/>
                  <a:gd name="connsiteY3" fmla="*/ 21907 h 60176"/>
                  <a:gd name="connsiteX4" fmla="*/ 9525 w 55245"/>
                  <a:gd name="connsiteY4" fmla="*/ 4763 h 60176"/>
                  <a:gd name="connsiteX5" fmla="*/ 27622 w 55245"/>
                  <a:gd name="connsiteY5" fmla="*/ 0 h 60176"/>
                  <a:gd name="connsiteX6" fmla="*/ 46672 w 55245"/>
                  <a:gd name="connsiteY6" fmla="*/ 6667 h 60176"/>
                  <a:gd name="connsiteX7" fmla="*/ 55245 w 55245"/>
                  <a:gd name="connsiteY7" fmla="*/ 22860 h 60176"/>
                  <a:gd name="connsiteX8" fmla="*/ 49530 w 55245"/>
                  <a:gd name="connsiteY8" fmla="*/ 45720 h 60176"/>
                  <a:gd name="connsiteX9" fmla="*/ 27622 w 55245"/>
                  <a:gd name="connsiteY9" fmla="*/ 60007 h 60176"/>
                  <a:gd name="connsiteX10" fmla="*/ 27622 w 55245"/>
                  <a:gd name="connsiteY10" fmla="*/ 60007 h 60176"/>
                  <a:gd name="connsiteX11" fmla="*/ 28575 w 55245"/>
                  <a:gd name="connsiteY11" fmla="*/ 12382 h 60176"/>
                  <a:gd name="connsiteX12" fmla="*/ 16193 w 55245"/>
                  <a:gd name="connsiteY12" fmla="*/ 15240 h 60176"/>
                  <a:gd name="connsiteX13" fmla="*/ 12383 w 55245"/>
                  <a:gd name="connsiteY13" fmla="*/ 20955 h 60176"/>
                  <a:gd name="connsiteX14" fmla="*/ 12383 w 55245"/>
                  <a:gd name="connsiteY14" fmla="*/ 21907 h 60176"/>
                  <a:gd name="connsiteX15" fmla="*/ 16193 w 55245"/>
                  <a:gd name="connsiteY15" fmla="*/ 39052 h 60176"/>
                  <a:gd name="connsiteX16" fmla="*/ 27622 w 55245"/>
                  <a:gd name="connsiteY16" fmla="*/ 48577 h 60176"/>
                  <a:gd name="connsiteX17" fmla="*/ 39053 w 55245"/>
                  <a:gd name="connsiteY17" fmla="*/ 40005 h 60176"/>
                  <a:gd name="connsiteX18" fmla="*/ 42863 w 55245"/>
                  <a:gd name="connsiteY18" fmla="*/ 22860 h 60176"/>
                  <a:gd name="connsiteX19" fmla="*/ 40005 w 55245"/>
                  <a:gd name="connsiteY19" fmla="*/ 17145 h 60176"/>
                  <a:gd name="connsiteX20" fmla="*/ 28575 w 55245"/>
                  <a:gd name="connsiteY20" fmla="*/ 12382 h 6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245" h="60176">
                    <a:moveTo>
                      <a:pt x="27622" y="60007"/>
                    </a:moveTo>
                    <a:cubicBezTo>
                      <a:pt x="21908" y="60007"/>
                      <a:pt x="12383" y="57150"/>
                      <a:pt x="5715" y="44767"/>
                    </a:cubicBezTo>
                    <a:cubicBezTo>
                      <a:pt x="1905" y="38100"/>
                      <a:pt x="0" y="30480"/>
                      <a:pt x="0" y="21907"/>
                    </a:cubicBezTo>
                    <a:lnTo>
                      <a:pt x="0" y="21907"/>
                    </a:lnTo>
                    <a:cubicBezTo>
                      <a:pt x="0" y="15240"/>
                      <a:pt x="3810" y="8572"/>
                      <a:pt x="9525" y="4763"/>
                    </a:cubicBezTo>
                    <a:cubicBezTo>
                      <a:pt x="13335" y="2857"/>
                      <a:pt x="20003" y="0"/>
                      <a:pt x="27622" y="0"/>
                    </a:cubicBezTo>
                    <a:cubicBezTo>
                      <a:pt x="34290" y="0"/>
                      <a:pt x="40958" y="1905"/>
                      <a:pt x="46672" y="6667"/>
                    </a:cubicBezTo>
                    <a:cubicBezTo>
                      <a:pt x="52388" y="10477"/>
                      <a:pt x="55245" y="16192"/>
                      <a:pt x="55245" y="22860"/>
                    </a:cubicBezTo>
                    <a:cubicBezTo>
                      <a:pt x="55245" y="31432"/>
                      <a:pt x="53340" y="39052"/>
                      <a:pt x="49530" y="45720"/>
                    </a:cubicBezTo>
                    <a:cubicBezTo>
                      <a:pt x="43815" y="58102"/>
                      <a:pt x="34290" y="60960"/>
                      <a:pt x="27622" y="60007"/>
                    </a:cubicBezTo>
                    <a:cubicBezTo>
                      <a:pt x="28575" y="60007"/>
                      <a:pt x="27622" y="60007"/>
                      <a:pt x="27622" y="60007"/>
                    </a:cubicBezTo>
                    <a:close/>
                    <a:moveTo>
                      <a:pt x="28575" y="12382"/>
                    </a:moveTo>
                    <a:cubicBezTo>
                      <a:pt x="23813" y="12382"/>
                      <a:pt x="19050" y="14288"/>
                      <a:pt x="16193" y="15240"/>
                    </a:cubicBezTo>
                    <a:cubicBezTo>
                      <a:pt x="14288" y="16192"/>
                      <a:pt x="12383" y="19050"/>
                      <a:pt x="12383" y="20955"/>
                    </a:cubicBezTo>
                    <a:lnTo>
                      <a:pt x="12383" y="21907"/>
                    </a:lnTo>
                    <a:cubicBezTo>
                      <a:pt x="12383" y="27622"/>
                      <a:pt x="13335" y="34290"/>
                      <a:pt x="16193" y="39052"/>
                    </a:cubicBezTo>
                    <a:cubicBezTo>
                      <a:pt x="19050" y="44767"/>
                      <a:pt x="22860" y="48577"/>
                      <a:pt x="27622" y="48577"/>
                    </a:cubicBezTo>
                    <a:cubicBezTo>
                      <a:pt x="32385" y="48577"/>
                      <a:pt x="36195" y="45720"/>
                      <a:pt x="39053" y="40005"/>
                    </a:cubicBezTo>
                    <a:cubicBezTo>
                      <a:pt x="41910" y="35242"/>
                      <a:pt x="42863" y="29527"/>
                      <a:pt x="42863" y="22860"/>
                    </a:cubicBezTo>
                    <a:cubicBezTo>
                      <a:pt x="42863" y="20002"/>
                      <a:pt x="41910" y="18097"/>
                      <a:pt x="40005" y="17145"/>
                    </a:cubicBezTo>
                    <a:cubicBezTo>
                      <a:pt x="38100" y="14288"/>
                      <a:pt x="33338" y="12382"/>
                      <a:pt x="28575" y="12382"/>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23" name="Freeform: Shape 22">
                <a:extLst>
                  <a:ext uri="{FF2B5EF4-FFF2-40B4-BE49-F238E27FC236}">
                    <a16:creationId xmlns:a16="http://schemas.microsoft.com/office/drawing/2014/main" id="{A110036F-DA32-4988-83D3-9FFA4ED6B3A4}"/>
                  </a:ext>
                </a:extLst>
              </p:cNvPr>
              <p:cNvSpPr/>
              <p:nvPr/>
            </p:nvSpPr>
            <p:spPr>
              <a:xfrm>
                <a:off x="5126080" y="6163627"/>
                <a:ext cx="111442" cy="95250"/>
              </a:xfrm>
              <a:custGeom>
                <a:avLst/>
                <a:gdLst>
                  <a:gd name="connsiteX0" fmla="*/ 56197 w 111442"/>
                  <a:gd name="connsiteY0" fmla="*/ 95250 h 95250"/>
                  <a:gd name="connsiteX1" fmla="*/ 2857 w 111442"/>
                  <a:gd name="connsiteY1" fmla="*/ 80963 h 95250"/>
                  <a:gd name="connsiteX2" fmla="*/ 0 w 111442"/>
                  <a:gd name="connsiteY2" fmla="*/ 75247 h 95250"/>
                  <a:gd name="connsiteX3" fmla="*/ 0 w 111442"/>
                  <a:gd name="connsiteY3" fmla="*/ 28575 h 95250"/>
                  <a:gd name="connsiteX4" fmla="*/ 28575 w 111442"/>
                  <a:gd name="connsiteY4" fmla="*/ 0 h 95250"/>
                  <a:gd name="connsiteX5" fmla="*/ 82868 w 111442"/>
                  <a:gd name="connsiteY5" fmla="*/ 0 h 95250"/>
                  <a:gd name="connsiteX6" fmla="*/ 111443 w 111442"/>
                  <a:gd name="connsiteY6" fmla="*/ 28575 h 95250"/>
                  <a:gd name="connsiteX7" fmla="*/ 111443 w 111442"/>
                  <a:gd name="connsiteY7" fmla="*/ 75247 h 95250"/>
                  <a:gd name="connsiteX8" fmla="*/ 108585 w 111442"/>
                  <a:gd name="connsiteY8" fmla="*/ 80963 h 95250"/>
                  <a:gd name="connsiteX9" fmla="*/ 56197 w 111442"/>
                  <a:gd name="connsiteY9" fmla="*/ 95250 h 95250"/>
                  <a:gd name="connsiteX10" fmla="*/ 12382 w 111442"/>
                  <a:gd name="connsiteY10" fmla="*/ 71438 h 95250"/>
                  <a:gd name="connsiteX11" fmla="*/ 100965 w 111442"/>
                  <a:gd name="connsiteY11" fmla="*/ 71438 h 95250"/>
                  <a:gd name="connsiteX12" fmla="*/ 100965 w 111442"/>
                  <a:gd name="connsiteY12" fmla="*/ 28575 h 95250"/>
                  <a:gd name="connsiteX13" fmla="*/ 83820 w 111442"/>
                  <a:gd name="connsiteY13" fmla="*/ 11430 h 95250"/>
                  <a:gd name="connsiteX14" fmla="*/ 28575 w 111442"/>
                  <a:gd name="connsiteY14" fmla="*/ 11430 h 95250"/>
                  <a:gd name="connsiteX15" fmla="*/ 11430 w 111442"/>
                  <a:gd name="connsiteY15" fmla="*/ 28575 h 95250"/>
                  <a:gd name="connsiteX16" fmla="*/ 11430 w 111442"/>
                  <a:gd name="connsiteY16" fmla="*/ 7143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442" h="95250">
                    <a:moveTo>
                      <a:pt x="56197" y="95250"/>
                    </a:moveTo>
                    <a:cubicBezTo>
                      <a:pt x="37147" y="95250"/>
                      <a:pt x="19050" y="90488"/>
                      <a:pt x="2857" y="80963"/>
                    </a:cubicBezTo>
                    <a:cubicBezTo>
                      <a:pt x="953" y="80010"/>
                      <a:pt x="0" y="78105"/>
                      <a:pt x="0" y="75247"/>
                    </a:cubicBezTo>
                    <a:lnTo>
                      <a:pt x="0" y="28575"/>
                    </a:lnTo>
                    <a:cubicBezTo>
                      <a:pt x="0" y="12382"/>
                      <a:pt x="13335" y="0"/>
                      <a:pt x="28575" y="0"/>
                    </a:cubicBezTo>
                    <a:lnTo>
                      <a:pt x="82868" y="0"/>
                    </a:lnTo>
                    <a:cubicBezTo>
                      <a:pt x="99060" y="0"/>
                      <a:pt x="111443" y="13335"/>
                      <a:pt x="111443" y="28575"/>
                    </a:cubicBezTo>
                    <a:lnTo>
                      <a:pt x="111443" y="75247"/>
                    </a:lnTo>
                    <a:cubicBezTo>
                      <a:pt x="111443" y="77153"/>
                      <a:pt x="110490" y="79057"/>
                      <a:pt x="108585" y="80963"/>
                    </a:cubicBezTo>
                    <a:cubicBezTo>
                      <a:pt x="93345" y="89535"/>
                      <a:pt x="75247" y="95250"/>
                      <a:pt x="56197" y="95250"/>
                    </a:cubicBezTo>
                    <a:close/>
                    <a:moveTo>
                      <a:pt x="12382" y="71438"/>
                    </a:moveTo>
                    <a:cubicBezTo>
                      <a:pt x="40005" y="85725"/>
                      <a:pt x="73343" y="85725"/>
                      <a:pt x="100965" y="71438"/>
                    </a:cubicBezTo>
                    <a:lnTo>
                      <a:pt x="100965" y="28575"/>
                    </a:lnTo>
                    <a:cubicBezTo>
                      <a:pt x="100965" y="19050"/>
                      <a:pt x="93345" y="11430"/>
                      <a:pt x="83820" y="11430"/>
                    </a:cubicBezTo>
                    <a:lnTo>
                      <a:pt x="28575" y="11430"/>
                    </a:lnTo>
                    <a:cubicBezTo>
                      <a:pt x="19050" y="11430"/>
                      <a:pt x="11430" y="19050"/>
                      <a:pt x="11430" y="28575"/>
                    </a:cubicBezTo>
                    <a:lnTo>
                      <a:pt x="11430" y="71438"/>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24" name="Freeform: Shape 23">
                <a:extLst>
                  <a:ext uri="{FF2B5EF4-FFF2-40B4-BE49-F238E27FC236}">
                    <a16:creationId xmlns:a16="http://schemas.microsoft.com/office/drawing/2014/main" id="{27500E30-727B-46BB-A3C8-A4A48E2A986D}"/>
                  </a:ext>
                </a:extLst>
              </p:cNvPr>
              <p:cNvSpPr/>
              <p:nvPr/>
            </p:nvSpPr>
            <p:spPr>
              <a:xfrm>
                <a:off x="5076549" y="6047422"/>
                <a:ext cx="209736" cy="211455"/>
              </a:xfrm>
              <a:custGeom>
                <a:avLst/>
                <a:gdLst>
                  <a:gd name="connsiteX0" fmla="*/ 105728 w 209736"/>
                  <a:gd name="connsiteY0" fmla="*/ 211455 h 211455"/>
                  <a:gd name="connsiteX1" fmla="*/ 0 w 209736"/>
                  <a:gd name="connsiteY1" fmla="*/ 105728 h 211455"/>
                  <a:gd name="connsiteX2" fmla="*/ 105728 w 209736"/>
                  <a:gd name="connsiteY2" fmla="*/ 0 h 211455"/>
                  <a:gd name="connsiteX3" fmla="*/ 202883 w 209736"/>
                  <a:gd name="connsiteY3" fmla="*/ 63818 h 211455"/>
                  <a:gd name="connsiteX4" fmla="*/ 200025 w 209736"/>
                  <a:gd name="connsiteY4" fmla="*/ 71438 h 211455"/>
                  <a:gd name="connsiteX5" fmla="*/ 192405 w 209736"/>
                  <a:gd name="connsiteY5" fmla="*/ 68580 h 211455"/>
                  <a:gd name="connsiteX6" fmla="*/ 105728 w 209736"/>
                  <a:gd name="connsiteY6" fmla="*/ 12383 h 211455"/>
                  <a:gd name="connsiteX7" fmla="*/ 11430 w 209736"/>
                  <a:gd name="connsiteY7" fmla="*/ 106680 h 211455"/>
                  <a:gd name="connsiteX8" fmla="*/ 105728 w 209736"/>
                  <a:gd name="connsiteY8" fmla="*/ 200978 h 211455"/>
                  <a:gd name="connsiteX9" fmla="*/ 198120 w 209736"/>
                  <a:gd name="connsiteY9" fmla="*/ 122872 h 211455"/>
                  <a:gd name="connsiteX10" fmla="*/ 204788 w 209736"/>
                  <a:gd name="connsiteY10" fmla="*/ 118110 h 211455"/>
                  <a:gd name="connsiteX11" fmla="*/ 209550 w 209736"/>
                  <a:gd name="connsiteY11" fmla="*/ 124778 h 211455"/>
                  <a:gd name="connsiteX12" fmla="*/ 105728 w 209736"/>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736" h="211455">
                    <a:moveTo>
                      <a:pt x="105728" y="211455"/>
                    </a:moveTo>
                    <a:cubicBezTo>
                      <a:pt x="47625" y="211455"/>
                      <a:pt x="0" y="163830"/>
                      <a:pt x="0" y="105728"/>
                    </a:cubicBezTo>
                    <a:cubicBezTo>
                      <a:pt x="0" y="47625"/>
                      <a:pt x="47625" y="0"/>
                      <a:pt x="105728" y="0"/>
                    </a:cubicBezTo>
                    <a:cubicBezTo>
                      <a:pt x="147638" y="0"/>
                      <a:pt x="186690" y="24765"/>
                      <a:pt x="202883" y="63818"/>
                    </a:cubicBezTo>
                    <a:cubicBezTo>
                      <a:pt x="203835" y="66675"/>
                      <a:pt x="202883" y="70485"/>
                      <a:pt x="200025" y="71438"/>
                    </a:cubicBezTo>
                    <a:cubicBezTo>
                      <a:pt x="197168" y="72390"/>
                      <a:pt x="193358" y="71438"/>
                      <a:pt x="192405" y="68580"/>
                    </a:cubicBezTo>
                    <a:cubicBezTo>
                      <a:pt x="177165" y="34290"/>
                      <a:pt x="143828" y="12383"/>
                      <a:pt x="105728" y="12383"/>
                    </a:cubicBezTo>
                    <a:cubicBezTo>
                      <a:pt x="54293" y="12383"/>
                      <a:pt x="11430" y="54293"/>
                      <a:pt x="11430" y="106680"/>
                    </a:cubicBezTo>
                    <a:cubicBezTo>
                      <a:pt x="11430" y="158115"/>
                      <a:pt x="53340" y="200978"/>
                      <a:pt x="105728" y="200978"/>
                    </a:cubicBezTo>
                    <a:cubicBezTo>
                      <a:pt x="151448" y="200978"/>
                      <a:pt x="190500" y="168593"/>
                      <a:pt x="198120" y="122872"/>
                    </a:cubicBezTo>
                    <a:cubicBezTo>
                      <a:pt x="199073" y="120015"/>
                      <a:pt x="201930" y="117158"/>
                      <a:pt x="204788" y="118110"/>
                    </a:cubicBezTo>
                    <a:cubicBezTo>
                      <a:pt x="207645" y="119063"/>
                      <a:pt x="210503" y="121920"/>
                      <a:pt x="209550" y="124778"/>
                    </a:cubicBezTo>
                    <a:cubicBezTo>
                      <a:pt x="200978" y="174308"/>
                      <a:pt x="157163" y="211455"/>
                      <a:pt x="105728" y="211455"/>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25" name="Freeform: Shape 24">
                <a:extLst>
                  <a:ext uri="{FF2B5EF4-FFF2-40B4-BE49-F238E27FC236}">
                    <a16:creationId xmlns:a16="http://schemas.microsoft.com/office/drawing/2014/main" id="{CC460CAB-B5D3-4E86-9997-1677053EAF24}"/>
                  </a:ext>
                </a:extLst>
              </p:cNvPr>
              <p:cNvSpPr/>
              <p:nvPr/>
            </p:nvSpPr>
            <p:spPr>
              <a:xfrm>
                <a:off x="5282289" y="6294119"/>
                <a:ext cx="34290" cy="36195"/>
              </a:xfrm>
              <a:custGeom>
                <a:avLst/>
                <a:gdLst>
                  <a:gd name="connsiteX0" fmla="*/ 17145 w 34290"/>
                  <a:gd name="connsiteY0" fmla="*/ 36195 h 36195"/>
                  <a:gd name="connsiteX1" fmla="*/ 17145 w 34290"/>
                  <a:gd name="connsiteY1" fmla="*/ 36195 h 36195"/>
                  <a:gd name="connsiteX2" fmla="*/ 2858 w 34290"/>
                  <a:gd name="connsiteY2" fmla="*/ 26670 h 36195"/>
                  <a:gd name="connsiteX3" fmla="*/ 0 w 34290"/>
                  <a:gd name="connsiteY3" fmla="*/ 14288 h 36195"/>
                  <a:gd name="connsiteX4" fmla="*/ 6668 w 34290"/>
                  <a:gd name="connsiteY4" fmla="*/ 2858 h 36195"/>
                  <a:gd name="connsiteX5" fmla="*/ 17145 w 34290"/>
                  <a:gd name="connsiteY5" fmla="*/ 0 h 36195"/>
                  <a:gd name="connsiteX6" fmla="*/ 28575 w 34290"/>
                  <a:gd name="connsiteY6" fmla="*/ 3810 h 36195"/>
                  <a:gd name="connsiteX7" fmla="*/ 34290 w 34290"/>
                  <a:gd name="connsiteY7" fmla="*/ 14288 h 36195"/>
                  <a:gd name="connsiteX8" fmla="*/ 31433 w 34290"/>
                  <a:gd name="connsiteY8" fmla="*/ 26670 h 36195"/>
                  <a:gd name="connsiteX9" fmla="*/ 17145 w 34290"/>
                  <a:gd name="connsiteY9" fmla="*/ 36195 h 36195"/>
                  <a:gd name="connsiteX10" fmla="*/ 17145 w 34290"/>
                  <a:gd name="connsiteY10" fmla="*/ 23813 h 36195"/>
                  <a:gd name="connsiteX11" fmla="*/ 20003 w 34290"/>
                  <a:gd name="connsiteY11" fmla="*/ 20955 h 36195"/>
                  <a:gd name="connsiteX12" fmla="*/ 21908 w 34290"/>
                  <a:gd name="connsiteY12" fmla="*/ 14288 h 36195"/>
                  <a:gd name="connsiteX13" fmla="*/ 24765 w 34290"/>
                  <a:gd name="connsiteY13" fmla="*/ 8573 h 36195"/>
                  <a:gd name="connsiteX14" fmla="*/ 21908 w 34290"/>
                  <a:gd name="connsiteY14" fmla="*/ 13335 h 36195"/>
                  <a:gd name="connsiteX15" fmla="*/ 17145 w 34290"/>
                  <a:gd name="connsiteY15" fmla="*/ 11430 h 36195"/>
                  <a:gd name="connsiteX16" fmla="*/ 12383 w 34290"/>
                  <a:gd name="connsiteY16" fmla="*/ 12383 h 36195"/>
                  <a:gd name="connsiteX17" fmla="*/ 12383 w 34290"/>
                  <a:gd name="connsiteY17" fmla="*/ 13335 h 36195"/>
                  <a:gd name="connsiteX18" fmla="*/ 14288 w 34290"/>
                  <a:gd name="connsiteY18" fmla="*/ 20003 h 36195"/>
                  <a:gd name="connsiteX19" fmla="*/ 17145 w 34290"/>
                  <a:gd name="connsiteY19" fmla="*/ 23813 h 36195"/>
                  <a:gd name="connsiteX20" fmla="*/ 17145 w 34290"/>
                  <a:gd name="connsiteY20" fmla="*/ 23813 h 3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 h="36195">
                    <a:moveTo>
                      <a:pt x="17145" y="36195"/>
                    </a:moveTo>
                    <a:cubicBezTo>
                      <a:pt x="17145" y="36195"/>
                      <a:pt x="17145" y="36195"/>
                      <a:pt x="17145" y="36195"/>
                    </a:cubicBezTo>
                    <a:cubicBezTo>
                      <a:pt x="13335" y="36195"/>
                      <a:pt x="7620" y="35243"/>
                      <a:pt x="2858" y="26670"/>
                    </a:cubicBezTo>
                    <a:cubicBezTo>
                      <a:pt x="953" y="22860"/>
                      <a:pt x="0" y="19050"/>
                      <a:pt x="0" y="14288"/>
                    </a:cubicBezTo>
                    <a:cubicBezTo>
                      <a:pt x="0" y="9525"/>
                      <a:pt x="2858" y="4763"/>
                      <a:pt x="6668" y="2858"/>
                    </a:cubicBezTo>
                    <a:cubicBezTo>
                      <a:pt x="8572" y="1905"/>
                      <a:pt x="12383" y="0"/>
                      <a:pt x="17145" y="0"/>
                    </a:cubicBezTo>
                    <a:cubicBezTo>
                      <a:pt x="20955" y="0"/>
                      <a:pt x="24765" y="953"/>
                      <a:pt x="28575" y="3810"/>
                    </a:cubicBezTo>
                    <a:cubicBezTo>
                      <a:pt x="32385" y="5715"/>
                      <a:pt x="34290" y="10478"/>
                      <a:pt x="34290" y="14288"/>
                    </a:cubicBezTo>
                    <a:cubicBezTo>
                      <a:pt x="34290" y="19050"/>
                      <a:pt x="33338" y="22860"/>
                      <a:pt x="31433" y="26670"/>
                    </a:cubicBezTo>
                    <a:cubicBezTo>
                      <a:pt x="26670" y="35243"/>
                      <a:pt x="20955" y="36195"/>
                      <a:pt x="17145" y="36195"/>
                    </a:cubicBezTo>
                    <a:close/>
                    <a:moveTo>
                      <a:pt x="17145" y="23813"/>
                    </a:moveTo>
                    <a:cubicBezTo>
                      <a:pt x="19050" y="23813"/>
                      <a:pt x="20003" y="21908"/>
                      <a:pt x="20003" y="20955"/>
                    </a:cubicBezTo>
                    <a:cubicBezTo>
                      <a:pt x="20955" y="19050"/>
                      <a:pt x="21908" y="16193"/>
                      <a:pt x="21908" y="14288"/>
                    </a:cubicBezTo>
                    <a:lnTo>
                      <a:pt x="24765" y="8573"/>
                    </a:lnTo>
                    <a:lnTo>
                      <a:pt x="21908" y="13335"/>
                    </a:lnTo>
                    <a:cubicBezTo>
                      <a:pt x="20955" y="12383"/>
                      <a:pt x="19050" y="11430"/>
                      <a:pt x="17145" y="11430"/>
                    </a:cubicBezTo>
                    <a:cubicBezTo>
                      <a:pt x="15240" y="11430"/>
                      <a:pt x="13335" y="12383"/>
                      <a:pt x="12383" y="12383"/>
                    </a:cubicBezTo>
                    <a:lnTo>
                      <a:pt x="12383" y="13335"/>
                    </a:lnTo>
                    <a:cubicBezTo>
                      <a:pt x="12383" y="16193"/>
                      <a:pt x="13335" y="18098"/>
                      <a:pt x="14288" y="20003"/>
                    </a:cubicBezTo>
                    <a:cubicBezTo>
                      <a:pt x="14288" y="21908"/>
                      <a:pt x="16193" y="23813"/>
                      <a:pt x="17145" y="23813"/>
                    </a:cubicBezTo>
                    <a:cubicBezTo>
                      <a:pt x="17145" y="23813"/>
                      <a:pt x="17145" y="23813"/>
                      <a:pt x="17145" y="23813"/>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26" name="Freeform: Shape 25">
                <a:extLst>
                  <a:ext uri="{FF2B5EF4-FFF2-40B4-BE49-F238E27FC236}">
                    <a16:creationId xmlns:a16="http://schemas.microsoft.com/office/drawing/2014/main" id="{E04A08A0-7473-4BEB-9D20-DA27E31838E5}"/>
                  </a:ext>
                </a:extLst>
              </p:cNvPr>
              <p:cNvSpPr/>
              <p:nvPr/>
            </p:nvSpPr>
            <p:spPr>
              <a:xfrm>
                <a:off x="5263239" y="6336030"/>
                <a:ext cx="73342" cy="61912"/>
              </a:xfrm>
              <a:custGeom>
                <a:avLst/>
                <a:gdLst>
                  <a:gd name="connsiteX0" fmla="*/ 36195 w 73342"/>
                  <a:gd name="connsiteY0" fmla="*/ 61913 h 61912"/>
                  <a:gd name="connsiteX1" fmla="*/ 2858 w 73342"/>
                  <a:gd name="connsiteY1" fmla="*/ 53340 h 61912"/>
                  <a:gd name="connsiteX2" fmla="*/ 0 w 73342"/>
                  <a:gd name="connsiteY2" fmla="*/ 47625 h 61912"/>
                  <a:gd name="connsiteX3" fmla="*/ 0 w 73342"/>
                  <a:gd name="connsiteY3" fmla="*/ 20002 h 61912"/>
                  <a:gd name="connsiteX4" fmla="*/ 20003 w 73342"/>
                  <a:gd name="connsiteY4" fmla="*/ 0 h 61912"/>
                  <a:gd name="connsiteX5" fmla="*/ 53340 w 73342"/>
                  <a:gd name="connsiteY5" fmla="*/ 0 h 61912"/>
                  <a:gd name="connsiteX6" fmla="*/ 73343 w 73342"/>
                  <a:gd name="connsiteY6" fmla="*/ 20002 h 61912"/>
                  <a:gd name="connsiteX7" fmla="*/ 73343 w 73342"/>
                  <a:gd name="connsiteY7" fmla="*/ 47625 h 61912"/>
                  <a:gd name="connsiteX8" fmla="*/ 70485 w 73342"/>
                  <a:gd name="connsiteY8" fmla="*/ 53340 h 61912"/>
                  <a:gd name="connsiteX9" fmla="*/ 36195 w 73342"/>
                  <a:gd name="connsiteY9" fmla="*/ 61913 h 61912"/>
                  <a:gd name="connsiteX10" fmla="*/ 12383 w 73342"/>
                  <a:gd name="connsiteY10" fmla="*/ 44767 h 61912"/>
                  <a:gd name="connsiteX11" fmla="*/ 60960 w 73342"/>
                  <a:gd name="connsiteY11" fmla="*/ 44767 h 61912"/>
                  <a:gd name="connsiteX12" fmla="*/ 60960 w 73342"/>
                  <a:gd name="connsiteY12" fmla="*/ 20002 h 61912"/>
                  <a:gd name="connsiteX13" fmla="*/ 53340 w 73342"/>
                  <a:gd name="connsiteY13" fmla="*/ 12382 h 61912"/>
                  <a:gd name="connsiteX14" fmla="*/ 20003 w 73342"/>
                  <a:gd name="connsiteY14" fmla="*/ 12382 h 61912"/>
                  <a:gd name="connsiteX15" fmla="*/ 12383 w 73342"/>
                  <a:gd name="connsiteY15" fmla="*/ 20002 h 61912"/>
                  <a:gd name="connsiteX16" fmla="*/ 12383 w 73342"/>
                  <a:gd name="connsiteY16" fmla="*/ 44767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342" h="61912">
                    <a:moveTo>
                      <a:pt x="36195" y="61913"/>
                    </a:moveTo>
                    <a:cubicBezTo>
                      <a:pt x="24765" y="61913"/>
                      <a:pt x="13335" y="59055"/>
                      <a:pt x="2858" y="53340"/>
                    </a:cubicBezTo>
                    <a:cubicBezTo>
                      <a:pt x="953" y="52388"/>
                      <a:pt x="0" y="50482"/>
                      <a:pt x="0" y="47625"/>
                    </a:cubicBezTo>
                    <a:lnTo>
                      <a:pt x="0" y="20002"/>
                    </a:lnTo>
                    <a:cubicBezTo>
                      <a:pt x="0" y="8572"/>
                      <a:pt x="8572" y="0"/>
                      <a:pt x="20003" y="0"/>
                    </a:cubicBezTo>
                    <a:lnTo>
                      <a:pt x="53340" y="0"/>
                    </a:lnTo>
                    <a:cubicBezTo>
                      <a:pt x="64770" y="0"/>
                      <a:pt x="73343" y="8572"/>
                      <a:pt x="73343" y="20002"/>
                    </a:cubicBezTo>
                    <a:lnTo>
                      <a:pt x="73343" y="47625"/>
                    </a:lnTo>
                    <a:cubicBezTo>
                      <a:pt x="73343" y="49530"/>
                      <a:pt x="72390" y="51435"/>
                      <a:pt x="70485" y="53340"/>
                    </a:cubicBezTo>
                    <a:cubicBezTo>
                      <a:pt x="59055" y="59055"/>
                      <a:pt x="47625" y="61913"/>
                      <a:pt x="36195" y="61913"/>
                    </a:cubicBezTo>
                    <a:close/>
                    <a:moveTo>
                      <a:pt x="12383" y="44767"/>
                    </a:moveTo>
                    <a:cubicBezTo>
                      <a:pt x="27622" y="52388"/>
                      <a:pt x="45720" y="52388"/>
                      <a:pt x="60960" y="44767"/>
                    </a:cubicBezTo>
                    <a:lnTo>
                      <a:pt x="60960" y="20002"/>
                    </a:lnTo>
                    <a:cubicBezTo>
                      <a:pt x="60960" y="16192"/>
                      <a:pt x="57150" y="12382"/>
                      <a:pt x="53340" y="12382"/>
                    </a:cubicBezTo>
                    <a:lnTo>
                      <a:pt x="20003" y="12382"/>
                    </a:lnTo>
                    <a:cubicBezTo>
                      <a:pt x="16193" y="12382"/>
                      <a:pt x="12383" y="16192"/>
                      <a:pt x="12383" y="20002"/>
                    </a:cubicBezTo>
                    <a:lnTo>
                      <a:pt x="12383" y="44767"/>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27" name="Freeform: Shape 26">
                <a:extLst>
                  <a:ext uri="{FF2B5EF4-FFF2-40B4-BE49-F238E27FC236}">
                    <a16:creationId xmlns:a16="http://schemas.microsoft.com/office/drawing/2014/main" id="{0C2EA1DA-32F5-40B3-958E-E049F7333268}"/>
                  </a:ext>
                </a:extLst>
              </p:cNvPr>
              <p:cNvSpPr/>
              <p:nvPr/>
            </p:nvSpPr>
            <p:spPr>
              <a:xfrm>
                <a:off x="5232760" y="6264592"/>
                <a:ext cx="133350" cy="133350"/>
              </a:xfrm>
              <a:custGeom>
                <a:avLst/>
                <a:gdLst>
                  <a:gd name="connsiteX0" fmla="*/ 66675 w 133350"/>
                  <a:gd name="connsiteY0" fmla="*/ 133350 h 133350"/>
                  <a:gd name="connsiteX1" fmla="*/ 0 w 133350"/>
                  <a:gd name="connsiteY1" fmla="*/ 66675 h 133350"/>
                  <a:gd name="connsiteX2" fmla="*/ 66675 w 133350"/>
                  <a:gd name="connsiteY2" fmla="*/ 0 h 133350"/>
                  <a:gd name="connsiteX3" fmla="*/ 133350 w 133350"/>
                  <a:gd name="connsiteY3" fmla="*/ 66675 h 133350"/>
                  <a:gd name="connsiteX4" fmla="*/ 66675 w 133350"/>
                  <a:gd name="connsiteY4" fmla="*/ 133350 h 133350"/>
                  <a:gd name="connsiteX5" fmla="*/ 66675 w 133350"/>
                  <a:gd name="connsiteY5" fmla="*/ 12382 h 133350"/>
                  <a:gd name="connsiteX6" fmla="*/ 12382 w 133350"/>
                  <a:gd name="connsiteY6" fmla="*/ 66675 h 133350"/>
                  <a:gd name="connsiteX7" fmla="*/ 66675 w 133350"/>
                  <a:gd name="connsiteY7" fmla="*/ 120967 h 133350"/>
                  <a:gd name="connsiteX8" fmla="*/ 120967 w 133350"/>
                  <a:gd name="connsiteY8" fmla="*/ 66675 h 133350"/>
                  <a:gd name="connsiteX9" fmla="*/ 66675 w 133350"/>
                  <a:gd name="connsiteY9" fmla="*/ 1238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33350">
                    <a:moveTo>
                      <a:pt x="66675" y="133350"/>
                    </a:moveTo>
                    <a:cubicBezTo>
                      <a:pt x="29527" y="133350"/>
                      <a:pt x="0" y="103822"/>
                      <a:pt x="0" y="66675"/>
                    </a:cubicBezTo>
                    <a:cubicBezTo>
                      <a:pt x="0" y="29527"/>
                      <a:pt x="29527" y="0"/>
                      <a:pt x="66675" y="0"/>
                    </a:cubicBezTo>
                    <a:cubicBezTo>
                      <a:pt x="103822" y="0"/>
                      <a:pt x="133350" y="29527"/>
                      <a:pt x="133350" y="66675"/>
                    </a:cubicBezTo>
                    <a:cubicBezTo>
                      <a:pt x="133350" y="103822"/>
                      <a:pt x="103822" y="133350"/>
                      <a:pt x="66675" y="133350"/>
                    </a:cubicBezTo>
                    <a:close/>
                    <a:moveTo>
                      <a:pt x="66675" y="12382"/>
                    </a:moveTo>
                    <a:cubicBezTo>
                      <a:pt x="37147" y="12382"/>
                      <a:pt x="12382" y="37147"/>
                      <a:pt x="12382" y="66675"/>
                    </a:cubicBezTo>
                    <a:cubicBezTo>
                      <a:pt x="12382" y="96202"/>
                      <a:pt x="37147" y="120967"/>
                      <a:pt x="66675" y="120967"/>
                    </a:cubicBezTo>
                    <a:cubicBezTo>
                      <a:pt x="96202" y="120967"/>
                      <a:pt x="120967" y="96202"/>
                      <a:pt x="120967" y="66675"/>
                    </a:cubicBezTo>
                    <a:cubicBezTo>
                      <a:pt x="120967" y="37147"/>
                      <a:pt x="96202" y="12382"/>
                      <a:pt x="66675" y="12382"/>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28" name="Freeform: Shape 27">
                <a:extLst>
                  <a:ext uri="{FF2B5EF4-FFF2-40B4-BE49-F238E27FC236}">
                    <a16:creationId xmlns:a16="http://schemas.microsoft.com/office/drawing/2014/main" id="{83C6C30F-BF6B-42E1-B45C-EEC865D0C367}"/>
                  </a:ext>
                </a:extLst>
              </p:cNvPr>
              <p:cNvSpPr/>
              <p:nvPr/>
            </p:nvSpPr>
            <p:spPr>
              <a:xfrm>
                <a:off x="5267963" y="6186448"/>
                <a:ext cx="38138" cy="90526"/>
              </a:xfrm>
              <a:custGeom>
                <a:avLst/>
                <a:gdLst>
                  <a:gd name="connsiteX0" fmla="*/ 31471 w 38138"/>
                  <a:gd name="connsiteY0" fmla="*/ 90526 h 90526"/>
                  <a:gd name="connsiteX1" fmla="*/ 25756 w 38138"/>
                  <a:gd name="connsiteY1" fmla="*/ 84811 h 90526"/>
                  <a:gd name="connsiteX2" fmla="*/ 25756 w 38138"/>
                  <a:gd name="connsiteY2" fmla="*/ 48616 h 90526"/>
                  <a:gd name="connsiteX3" fmla="*/ 991 w 38138"/>
                  <a:gd name="connsiteY3" fmla="*/ 9564 h 90526"/>
                  <a:gd name="connsiteX4" fmla="*/ 2896 w 38138"/>
                  <a:gd name="connsiteY4" fmla="*/ 991 h 90526"/>
                  <a:gd name="connsiteX5" fmla="*/ 11469 w 38138"/>
                  <a:gd name="connsiteY5" fmla="*/ 2896 h 90526"/>
                  <a:gd name="connsiteX6" fmla="*/ 37186 w 38138"/>
                  <a:gd name="connsiteY6" fmla="*/ 43854 h 90526"/>
                  <a:gd name="connsiteX7" fmla="*/ 38139 w 38138"/>
                  <a:gd name="connsiteY7" fmla="*/ 46711 h 90526"/>
                  <a:gd name="connsiteX8" fmla="*/ 38139 w 38138"/>
                  <a:gd name="connsiteY8" fmla="*/ 84811 h 90526"/>
                  <a:gd name="connsiteX9" fmla="*/ 31471 w 38138"/>
                  <a:gd name="connsiteY9" fmla="*/ 90526 h 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38" h="90526">
                    <a:moveTo>
                      <a:pt x="31471" y="90526"/>
                    </a:moveTo>
                    <a:cubicBezTo>
                      <a:pt x="27661" y="90526"/>
                      <a:pt x="25756" y="87669"/>
                      <a:pt x="25756" y="84811"/>
                    </a:cubicBezTo>
                    <a:lnTo>
                      <a:pt x="25756" y="48616"/>
                    </a:lnTo>
                    <a:lnTo>
                      <a:pt x="991" y="9564"/>
                    </a:lnTo>
                    <a:cubicBezTo>
                      <a:pt x="-914" y="6706"/>
                      <a:pt x="39" y="2896"/>
                      <a:pt x="2896" y="991"/>
                    </a:cubicBezTo>
                    <a:cubicBezTo>
                      <a:pt x="5754" y="-914"/>
                      <a:pt x="9564" y="39"/>
                      <a:pt x="11469" y="2896"/>
                    </a:cubicBezTo>
                    <a:lnTo>
                      <a:pt x="37186" y="43854"/>
                    </a:lnTo>
                    <a:cubicBezTo>
                      <a:pt x="38139" y="44806"/>
                      <a:pt x="38139" y="45758"/>
                      <a:pt x="38139" y="46711"/>
                    </a:cubicBezTo>
                    <a:lnTo>
                      <a:pt x="38139" y="84811"/>
                    </a:lnTo>
                    <a:cubicBezTo>
                      <a:pt x="37186" y="88621"/>
                      <a:pt x="35281" y="90526"/>
                      <a:pt x="31471" y="90526"/>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29" name="Freeform: Shape 28">
                <a:extLst>
                  <a:ext uri="{FF2B5EF4-FFF2-40B4-BE49-F238E27FC236}">
                    <a16:creationId xmlns:a16="http://schemas.microsoft.com/office/drawing/2014/main" id="{5C2D45EF-0ED8-41CE-8517-A9F752962234}"/>
                  </a:ext>
                </a:extLst>
              </p:cNvPr>
              <p:cNvSpPr/>
              <p:nvPr/>
            </p:nvSpPr>
            <p:spPr>
              <a:xfrm>
                <a:off x="5047974" y="6294119"/>
                <a:ext cx="34290" cy="36195"/>
              </a:xfrm>
              <a:custGeom>
                <a:avLst/>
                <a:gdLst>
                  <a:gd name="connsiteX0" fmla="*/ 16193 w 34290"/>
                  <a:gd name="connsiteY0" fmla="*/ 36195 h 36195"/>
                  <a:gd name="connsiteX1" fmla="*/ 2858 w 34290"/>
                  <a:gd name="connsiteY1" fmla="*/ 26670 h 36195"/>
                  <a:gd name="connsiteX2" fmla="*/ 0 w 34290"/>
                  <a:gd name="connsiteY2" fmla="*/ 14288 h 36195"/>
                  <a:gd name="connsiteX3" fmla="*/ 5715 w 34290"/>
                  <a:gd name="connsiteY3" fmla="*/ 3810 h 36195"/>
                  <a:gd name="connsiteX4" fmla="*/ 17145 w 34290"/>
                  <a:gd name="connsiteY4" fmla="*/ 0 h 36195"/>
                  <a:gd name="connsiteX5" fmla="*/ 27623 w 34290"/>
                  <a:gd name="connsiteY5" fmla="*/ 2858 h 36195"/>
                  <a:gd name="connsiteX6" fmla="*/ 34290 w 34290"/>
                  <a:gd name="connsiteY6" fmla="*/ 14288 h 36195"/>
                  <a:gd name="connsiteX7" fmla="*/ 31433 w 34290"/>
                  <a:gd name="connsiteY7" fmla="*/ 27623 h 36195"/>
                  <a:gd name="connsiteX8" fmla="*/ 16193 w 34290"/>
                  <a:gd name="connsiteY8" fmla="*/ 36195 h 36195"/>
                  <a:gd name="connsiteX9" fmla="*/ 16193 w 34290"/>
                  <a:gd name="connsiteY9" fmla="*/ 36195 h 36195"/>
                  <a:gd name="connsiteX10" fmla="*/ 12383 w 34290"/>
                  <a:gd name="connsiteY10" fmla="*/ 14288 h 36195"/>
                  <a:gd name="connsiteX11" fmla="*/ 14288 w 34290"/>
                  <a:gd name="connsiteY11" fmla="*/ 21908 h 36195"/>
                  <a:gd name="connsiteX12" fmla="*/ 17145 w 34290"/>
                  <a:gd name="connsiteY12" fmla="*/ 24765 h 36195"/>
                  <a:gd name="connsiteX13" fmla="*/ 20003 w 34290"/>
                  <a:gd name="connsiteY13" fmla="*/ 21908 h 36195"/>
                  <a:gd name="connsiteX14" fmla="*/ 21908 w 34290"/>
                  <a:gd name="connsiteY14" fmla="*/ 15240 h 36195"/>
                  <a:gd name="connsiteX15" fmla="*/ 24765 w 34290"/>
                  <a:gd name="connsiteY15" fmla="*/ 9525 h 36195"/>
                  <a:gd name="connsiteX16" fmla="*/ 21908 w 34290"/>
                  <a:gd name="connsiteY16" fmla="*/ 15240 h 36195"/>
                  <a:gd name="connsiteX17" fmla="*/ 17145 w 34290"/>
                  <a:gd name="connsiteY17" fmla="*/ 14288 h 36195"/>
                  <a:gd name="connsiteX18" fmla="*/ 12383 w 34290"/>
                  <a:gd name="connsiteY18" fmla="*/ 14288 h 3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90" h="36195">
                    <a:moveTo>
                      <a:pt x="16193" y="36195"/>
                    </a:moveTo>
                    <a:cubicBezTo>
                      <a:pt x="13335" y="36195"/>
                      <a:pt x="7620" y="35243"/>
                      <a:pt x="2858" y="26670"/>
                    </a:cubicBezTo>
                    <a:cubicBezTo>
                      <a:pt x="953" y="22860"/>
                      <a:pt x="0" y="19050"/>
                      <a:pt x="0" y="14288"/>
                    </a:cubicBezTo>
                    <a:cubicBezTo>
                      <a:pt x="0" y="10478"/>
                      <a:pt x="1905" y="5715"/>
                      <a:pt x="5715" y="3810"/>
                    </a:cubicBezTo>
                    <a:cubicBezTo>
                      <a:pt x="9525" y="1905"/>
                      <a:pt x="13335" y="0"/>
                      <a:pt x="17145" y="0"/>
                    </a:cubicBezTo>
                    <a:cubicBezTo>
                      <a:pt x="21908" y="0"/>
                      <a:pt x="24765" y="1905"/>
                      <a:pt x="27623" y="2858"/>
                    </a:cubicBezTo>
                    <a:cubicBezTo>
                      <a:pt x="31433" y="4763"/>
                      <a:pt x="34290" y="9525"/>
                      <a:pt x="34290" y="14288"/>
                    </a:cubicBezTo>
                    <a:cubicBezTo>
                      <a:pt x="34290" y="19050"/>
                      <a:pt x="33338" y="23813"/>
                      <a:pt x="31433" y="27623"/>
                    </a:cubicBezTo>
                    <a:cubicBezTo>
                      <a:pt x="26670" y="35243"/>
                      <a:pt x="20003" y="36195"/>
                      <a:pt x="16193" y="36195"/>
                    </a:cubicBezTo>
                    <a:cubicBezTo>
                      <a:pt x="17145" y="36195"/>
                      <a:pt x="17145" y="36195"/>
                      <a:pt x="16193" y="36195"/>
                    </a:cubicBezTo>
                    <a:close/>
                    <a:moveTo>
                      <a:pt x="12383" y="14288"/>
                    </a:moveTo>
                    <a:cubicBezTo>
                      <a:pt x="12383" y="17145"/>
                      <a:pt x="12383" y="19050"/>
                      <a:pt x="14288" y="21908"/>
                    </a:cubicBezTo>
                    <a:cubicBezTo>
                      <a:pt x="14288" y="22860"/>
                      <a:pt x="16193" y="24765"/>
                      <a:pt x="17145" y="24765"/>
                    </a:cubicBezTo>
                    <a:cubicBezTo>
                      <a:pt x="19050" y="24765"/>
                      <a:pt x="20003" y="22860"/>
                      <a:pt x="20003" y="21908"/>
                    </a:cubicBezTo>
                    <a:cubicBezTo>
                      <a:pt x="20955" y="20003"/>
                      <a:pt x="21908" y="17145"/>
                      <a:pt x="21908" y="15240"/>
                    </a:cubicBezTo>
                    <a:lnTo>
                      <a:pt x="24765" y="9525"/>
                    </a:lnTo>
                    <a:lnTo>
                      <a:pt x="21908" y="15240"/>
                    </a:lnTo>
                    <a:cubicBezTo>
                      <a:pt x="20955" y="15240"/>
                      <a:pt x="19050" y="14288"/>
                      <a:pt x="17145" y="14288"/>
                    </a:cubicBezTo>
                    <a:cubicBezTo>
                      <a:pt x="15240" y="12383"/>
                      <a:pt x="13335" y="13335"/>
                      <a:pt x="12383" y="14288"/>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30" name="Freeform: Shape 29">
                <a:extLst>
                  <a:ext uri="{FF2B5EF4-FFF2-40B4-BE49-F238E27FC236}">
                    <a16:creationId xmlns:a16="http://schemas.microsoft.com/office/drawing/2014/main" id="{24CD4D96-AD93-4834-A034-A977EF64F3A1}"/>
                  </a:ext>
                </a:extLst>
              </p:cNvPr>
              <p:cNvSpPr/>
              <p:nvPr/>
            </p:nvSpPr>
            <p:spPr>
              <a:xfrm>
                <a:off x="5028924" y="6336030"/>
                <a:ext cx="73342" cy="61912"/>
              </a:xfrm>
              <a:custGeom>
                <a:avLst/>
                <a:gdLst>
                  <a:gd name="connsiteX0" fmla="*/ 36195 w 73342"/>
                  <a:gd name="connsiteY0" fmla="*/ 61913 h 61912"/>
                  <a:gd name="connsiteX1" fmla="*/ 2858 w 73342"/>
                  <a:gd name="connsiteY1" fmla="*/ 53340 h 61912"/>
                  <a:gd name="connsiteX2" fmla="*/ 0 w 73342"/>
                  <a:gd name="connsiteY2" fmla="*/ 47625 h 61912"/>
                  <a:gd name="connsiteX3" fmla="*/ 0 w 73342"/>
                  <a:gd name="connsiteY3" fmla="*/ 20002 h 61912"/>
                  <a:gd name="connsiteX4" fmla="*/ 20003 w 73342"/>
                  <a:gd name="connsiteY4" fmla="*/ 0 h 61912"/>
                  <a:gd name="connsiteX5" fmla="*/ 53340 w 73342"/>
                  <a:gd name="connsiteY5" fmla="*/ 0 h 61912"/>
                  <a:gd name="connsiteX6" fmla="*/ 73343 w 73342"/>
                  <a:gd name="connsiteY6" fmla="*/ 20002 h 61912"/>
                  <a:gd name="connsiteX7" fmla="*/ 73343 w 73342"/>
                  <a:gd name="connsiteY7" fmla="*/ 47625 h 61912"/>
                  <a:gd name="connsiteX8" fmla="*/ 70485 w 73342"/>
                  <a:gd name="connsiteY8" fmla="*/ 53340 h 61912"/>
                  <a:gd name="connsiteX9" fmla="*/ 36195 w 73342"/>
                  <a:gd name="connsiteY9" fmla="*/ 61913 h 61912"/>
                  <a:gd name="connsiteX10" fmla="*/ 12383 w 73342"/>
                  <a:gd name="connsiteY10" fmla="*/ 44767 h 61912"/>
                  <a:gd name="connsiteX11" fmla="*/ 60960 w 73342"/>
                  <a:gd name="connsiteY11" fmla="*/ 44767 h 61912"/>
                  <a:gd name="connsiteX12" fmla="*/ 60960 w 73342"/>
                  <a:gd name="connsiteY12" fmla="*/ 20002 h 61912"/>
                  <a:gd name="connsiteX13" fmla="*/ 53340 w 73342"/>
                  <a:gd name="connsiteY13" fmla="*/ 12382 h 61912"/>
                  <a:gd name="connsiteX14" fmla="*/ 20003 w 73342"/>
                  <a:gd name="connsiteY14" fmla="*/ 12382 h 61912"/>
                  <a:gd name="connsiteX15" fmla="*/ 12383 w 73342"/>
                  <a:gd name="connsiteY15" fmla="*/ 20002 h 61912"/>
                  <a:gd name="connsiteX16" fmla="*/ 12383 w 73342"/>
                  <a:gd name="connsiteY16" fmla="*/ 44767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342" h="61912">
                    <a:moveTo>
                      <a:pt x="36195" y="61913"/>
                    </a:moveTo>
                    <a:cubicBezTo>
                      <a:pt x="24765" y="61913"/>
                      <a:pt x="13335" y="59055"/>
                      <a:pt x="2858" y="53340"/>
                    </a:cubicBezTo>
                    <a:cubicBezTo>
                      <a:pt x="953" y="52388"/>
                      <a:pt x="0" y="50482"/>
                      <a:pt x="0" y="47625"/>
                    </a:cubicBezTo>
                    <a:lnTo>
                      <a:pt x="0" y="20002"/>
                    </a:lnTo>
                    <a:cubicBezTo>
                      <a:pt x="0" y="8572"/>
                      <a:pt x="8573" y="0"/>
                      <a:pt x="20003" y="0"/>
                    </a:cubicBezTo>
                    <a:lnTo>
                      <a:pt x="53340" y="0"/>
                    </a:lnTo>
                    <a:cubicBezTo>
                      <a:pt x="64770" y="0"/>
                      <a:pt x="73343" y="8572"/>
                      <a:pt x="73343" y="20002"/>
                    </a:cubicBezTo>
                    <a:lnTo>
                      <a:pt x="73343" y="47625"/>
                    </a:lnTo>
                    <a:cubicBezTo>
                      <a:pt x="73343" y="49530"/>
                      <a:pt x="72390" y="51435"/>
                      <a:pt x="70485" y="53340"/>
                    </a:cubicBezTo>
                    <a:cubicBezTo>
                      <a:pt x="59055" y="59055"/>
                      <a:pt x="47625" y="61913"/>
                      <a:pt x="36195" y="61913"/>
                    </a:cubicBezTo>
                    <a:close/>
                    <a:moveTo>
                      <a:pt x="12383" y="44767"/>
                    </a:moveTo>
                    <a:cubicBezTo>
                      <a:pt x="27623" y="52388"/>
                      <a:pt x="45720" y="52388"/>
                      <a:pt x="60960" y="44767"/>
                    </a:cubicBezTo>
                    <a:lnTo>
                      <a:pt x="60960" y="20002"/>
                    </a:lnTo>
                    <a:cubicBezTo>
                      <a:pt x="60960" y="16192"/>
                      <a:pt x="57150" y="12382"/>
                      <a:pt x="53340" y="12382"/>
                    </a:cubicBezTo>
                    <a:lnTo>
                      <a:pt x="20003" y="12382"/>
                    </a:lnTo>
                    <a:cubicBezTo>
                      <a:pt x="16193" y="12382"/>
                      <a:pt x="12383" y="16192"/>
                      <a:pt x="12383" y="20002"/>
                    </a:cubicBezTo>
                    <a:lnTo>
                      <a:pt x="12383" y="44767"/>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31" name="Freeform: Shape 30">
                <a:extLst>
                  <a:ext uri="{FF2B5EF4-FFF2-40B4-BE49-F238E27FC236}">
                    <a16:creationId xmlns:a16="http://schemas.microsoft.com/office/drawing/2014/main" id="{4B330A68-8D19-4785-A163-4FA6452963ED}"/>
                  </a:ext>
                </a:extLst>
              </p:cNvPr>
              <p:cNvSpPr/>
              <p:nvPr/>
            </p:nvSpPr>
            <p:spPr>
              <a:xfrm>
                <a:off x="4998445" y="6264592"/>
                <a:ext cx="134302" cy="133350"/>
              </a:xfrm>
              <a:custGeom>
                <a:avLst/>
                <a:gdLst>
                  <a:gd name="connsiteX0" fmla="*/ 66675 w 134302"/>
                  <a:gd name="connsiteY0" fmla="*/ 133350 h 133350"/>
                  <a:gd name="connsiteX1" fmla="*/ 0 w 134302"/>
                  <a:gd name="connsiteY1" fmla="*/ 66675 h 133350"/>
                  <a:gd name="connsiteX2" fmla="*/ 1905 w 134302"/>
                  <a:gd name="connsiteY2" fmla="*/ 51435 h 133350"/>
                  <a:gd name="connsiteX3" fmla="*/ 9525 w 134302"/>
                  <a:gd name="connsiteY3" fmla="*/ 46672 h 133350"/>
                  <a:gd name="connsiteX4" fmla="*/ 14288 w 134302"/>
                  <a:gd name="connsiteY4" fmla="*/ 54292 h 133350"/>
                  <a:gd name="connsiteX5" fmla="*/ 13335 w 134302"/>
                  <a:gd name="connsiteY5" fmla="*/ 66675 h 133350"/>
                  <a:gd name="connsiteX6" fmla="*/ 67628 w 134302"/>
                  <a:gd name="connsiteY6" fmla="*/ 120967 h 133350"/>
                  <a:gd name="connsiteX7" fmla="*/ 121920 w 134302"/>
                  <a:gd name="connsiteY7" fmla="*/ 66675 h 133350"/>
                  <a:gd name="connsiteX8" fmla="*/ 67628 w 134302"/>
                  <a:gd name="connsiteY8" fmla="*/ 12382 h 133350"/>
                  <a:gd name="connsiteX9" fmla="*/ 32385 w 134302"/>
                  <a:gd name="connsiteY9" fmla="*/ 25717 h 133350"/>
                  <a:gd name="connsiteX10" fmla="*/ 23813 w 134302"/>
                  <a:gd name="connsiteY10" fmla="*/ 24765 h 133350"/>
                  <a:gd name="connsiteX11" fmla="*/ 24765 w 134302"/>
                  <a:gd name="connsiteY11" fmla="*/ 16192 h 133350"/>
                  <a:gd name="connsiteX12" fmla="*/ 67628 w 134302"/>
                  <a:gd name="connsiteY12" fmla="*/ 0 h 133350"/>
                  <a:gd name="connsiteX13" fmla="*/ 134303 w 134302"/>
                  <a:gd name="connsiteY13" fmla="*/ 66675 h 133350"/>
                  <a:gd name="connsiteX14" fmla="*/ 66675 w 134302"/>
                  <a:gd name="connsiteY14"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302" h="133350">
                    <a:moveTo>
                      <a:pt x="66675" y="133350"/>
                    </a:moveTo>
                    <a:cubicBezTo>
                      <a:pt x="29528" y="133350"/>
                      <a:pt x="0" y="103822"/>
                      <a:pt x="0" y="66675"/>
                    </a:cubicBezTo>
                    <a:cubicBezTo>
                      <a:pt x="0" y="61913"/>
                      <a:pt x="953" y="57150"/>
                      <a:pt x="1905" y="51435"/>
                    </a:cubicBezTo>
                    <a:cubicBezTo>
                      <a:pt x="2857" y="48577"/>
                      <a:pt x="5715" y="45720"/>
                      <a:pt x="9525" y="46672"/>
                    </a:cubicBezTo>
                    <a:cubicBezTo>
                      <a:pt x="12382" y="47625"/>
                      <a:pt x="15240" y="50482"/>
                      <a:pt x="14288" y="54292"/>
                    </a:cubicBezTo>
                    <a:cubicBezTo>
                      <a:pt x="13335" y="58102"/>
                      <a:pt x="13335" y="61913"/>
                      <a:pt x="13335" y="66675"/>
                    </a:cubicBezTo>
                    <a:cubicBezTo>
                      <a:pt x="13335" y="96202"/>
                      <a:pt x="38100" y="120967"/>
                      <a:pt x="67628" y="120967"/>
                    </a:cubicBezTo>
                    <a:cubicBezTo>
                      <a:pt x="97155" y="120967"/>
                      <a:pt x="121920" y="96202"/>
                      <a:pt x="121920" y="66675"/>
                    </a:cubicBezTo>
                    <a:cubicBezTo>
                      <a:pt x="121920" y="37147"/>
                      <a:pt x="97155" y="12382"/>
                      <a:pt x="67628" y="12382"/>
                    </a:cubicBezTo>
                    <a:cubicBezTo>
                      <a:pt x="54292" y="12382"/>
                      <a:pt x="41910" y="17145"/>
                      <a:pt x="32385" y="25717"/>
                    </a:cubicBezTo>
                    <a:cubicBezTo>
                      <a:pt x="29528" y="27622"/>
                      <a:pt x="25717" y="27622"/>
                      <a:pt x="23813" y="24765"/>
                    </a:cubicBezTo>
                    <a:cubicBezTo>
                      <a:pt x="21907" y="21907"/>
                      <a:pt x="21907" y="18097"/>
                      <a:pt x="24765" y="16192"/>
                    </a:cubicBezTo>
                    <a:cubicBezTo>
                      <a:pt x="37147" y="5715"/>
                      <a:pt x="52388" y="0"/>
                      <a:pt x="67628" y="0"/>
                    </a:cubicBezTo>
                    <a:cubicBezTo>
                      <a:pt x="104775" y="0"/>
                      <a:pt x="134303" y="29527"/>
                      <a:pt x="134303" y="66675"/>
                    </a:cubicBezTo>
                    <a:cubicBezTo>
                      <a:pt x="133350" y="103822"/>
                      <a:pt x="102870" y="133350"/>
                      <a:pt x="66675" y="13335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32" name="Freeform: Shape 31">
                <a:extLst>
                  <a:ext uri="{FF2B5EF4-FFF2-40B4-BE49-F238E27FC236}">
                    <a16:creationId xmlns:a16="http://schemas.microsoft.com/office/drawing/2014/main" id="{2E63EF56-5148-4996-8F7E-4849421420C5}"/>
                  </a:ext>
                </a:extLst>
              </p:cNvPr>
              <p:cNvSpPr/>
              <p:nvPr/>
            </p:nvSpPr>
            <p:spPr>
              <a:xfrm>
                <a:off x="5059405" y="6186448"/>
                <a:ext cx="38138" cy="90526"/>
              </a:xfrm>
              <a:custGeom>
                <a:avLst/>
                <a:gdLst>
                  <a:gd name="connsiteX0" fmla="*/ 5715 w 38138"/>
                  <a:gd name="connsiteY0" fmla="*/ 90526 h 90526"/>
                  <a:gd name="connsiteX1" fmla="*/ 0 w 38138"/>
                  <a:gd name="connsiteY1" fmla="*/ 84811 h 90526"/>
                  <a:gd name="connsiteX2" fmla="*/ 0 w 38138"/>
                  <a:gd name="connsiteY2" fmla="*/ 46711 h 90526"/>
                  <a:gd name="connsiteX3" fmla="*/ 953 w 38138"/>
                  <a:gd name="connsiteY3" fmla="*/ 43854 h 90526"/>
                  <a:gd name="connsiteX4" fmla="*/ 26670 w 38138"/>
                  <a:gd name="connsiteY4" fmla="*/ 2896 h 90526"/>
                  <a:gd name="connsiteX5" fmla="*/ 35243 w 38138"/>
                  <a:gd name="connsiteY5" fmla="*/ 991 h 90526"/>
                  <a:gd name="connsiteX6" fmla="*/ 37147 w 38138"/>
                  <a:gd name="connsiteY6" fmla="*/ 9564 h 90526"/>
                  <a:gd name="connsiteX7" fmla="*/ 12382 w 38138"/>
                  <a:gd name="connsiteY7" fmla="*/ 48616 h 90526"/>
                  <a:gd name="connsiteX8" fmla="*/ 12382 w 38138"/>
                  <a:gd name="connsiteY8" fmla="*/ 84811 h 90526"/>
                  <a:gd name="connsiteX9" fmla="*/ 5715 w 38138"/>
                  <a:gd name="connsiteY9" fmla="*/ 90526 h 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38" h="90526">
                    <a:moveTo>
                      <a:pt x="5715" y="90526"/>
                    </a:moveTo>
                    <a:cubicBezTo>
                      <a:pt x="1905" y="90526"/>
                      <a:pt x="0" y="87669"/>
                      <a:pt x="0" y="84811"/>
                    </a:cubicBezTo>
                    <a:lnTo>
                      <a:pt x="0" y="46711"/>
                    </a:lnTo>
                    <a:cubicBezTo>
                      <a:pt x="0" y="45758"/>
                      <a:pt x="0" y="44806"/>
                      <a:pt x="953" y="43854"/>
                    </a:cubicBezTo>
                    <a:lnTo>
                      <a:pt x="26670" y="2896"/>
                    </a:lnTo>
                    <a:cubicBezTo>
                      <a:pt x="28575" y="39"/>
                      <a:pt x="32385" y="-914"/>
                      <a:pt x="35243" y="991"/>
                    </a:cubicBezTo>
                    <a:cubicBezTo>
                      <a:pt x="38100" y="2896"/>
                      <a:pt x="39053" y="6706"/>
                      <a:pt x="37147" y="9564"/>
                    </a:cubicBezTo>
                    <a:lnTo>
                      <a:pt x="12382" y="48616"/>
                    </a:lnTo>
                    <a:lnTo>
                      <a:pt x="12382" y="84811"/>
                    </a:lnTo>
                    <a:cubicBezTo>
                      <a:pt x="11430" y="88621"/>
                      <a:pt x="8572" y="90526"/>
                      <a:pt x="5715" y="90526"/>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33" name="Freeform: Shape 32">
                <a:extLst>
                  <a:ext uri="{FF2B5EF4-FFF2-40B4-BE49-F238E27FC236}">
                    <a16:creationId xmlns:a16="http://schemas.microsoft.com/office/drawing/2014/main" id="{CB78DE89-69E9-44CC-98F3-07CFFCEB1BDF}"/>
                  </a:ext>
                </a:extLst>
              </p:cNvPr>
              <p:cNvSpPr/>
              <p:nvPr/>
            </p:nvSpPr>
            <p:spPr>
              <a:xfrm>
                <a:off x="5120364" y="6326505"/>
                <a:ext cx="124777" cy="11429"/>
              </a:xfrm>
              <a:custGeom>
                <a:avLst/>
                <a:gdLst>
                  <a:gd name="connsiteX0" fmla="*/ 119063 w 124777"/>
                  <a:gd name="connsiteY0" fmla="*/ 11430 h 11429"/>
                  <a:gd name="connsiteX1" fmla="*/ 5715 w 124777"/>
                  <a:gd name="connsiteY1" fmla="*/ 11430 h 11429"/>
                  <a:gd name="connsiteX2" fmla="*/ 0 w 124777"/>
                  <a:gd name="connsiteY2" fmla="*/ 5715 h 11429"/>
                  <a:gd name="connsiteX3" fmla="*/ 5715 w 124777"/>
                  <a:gd name="connsiteY3" fmla="*/ 0 h 11429"/>
                  <a:gd name="connsiteX4" fmla="*/ 119063 w 124777"/>
                  <a:gd name="connsiteY4" fmla="*/ 0 h 11429"/>
                  <a:gd name="connsiteX5" fmla="*/ 124778 w 124777"/>
                  <a:gd name="connsiteY5" fmla="*/ 5715 h 11429"/>
                  <a:gd name="connsiteX6" fmla="*/ 119063 w 124777"/>
                  <a:gd name="connsiteY6" fmla="*/ 1143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 h="11429">
                    <a:moveTo>
                      <a:pt x="119063" y="11430"/>
                    </a:moveTo>
                    <a:lnTo>
                      <a:pt x="5715" y="11430"/>
                    </a:lnTo>
                    <a:cubicBezTo>
                      <a:pt x="1905" y="11430"/>
                      <a:pt x="0" y="8572"/>
                      <a:pt x="0" y="5715"/>
                    </a:cubicBezTo>
                    <a:cubicBezTo>
                      <a:pt x="0" y="1905"/>
                      <a:pt x="2858" y="0"/>
                      <a:pt x="5715" y="0"/>
                    </a:cubicBezTo>
                    <a:lnTo>
                      <a:pt x="119063" y="0"/>
                    </a:lnTo>
                    <a:cubicBezTo>
                      <a:pt x="122872" y="0"/>
                      <a:pt x="124778" y="2857"/>
                      <a:pt x="124778" y="5715"/>
                    </a:cubicBezTo>
                    <a:cubicBezTo>
                      <a:pt x="124778" y="8572"/>
                      <a:pt x="121920" y="11430"/>
                      <a:pt x="119063" y="1143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grpSp>
      </p:grpSp>
      <p:sp>
        <p:nvSpPr>
          <p:cNvPr id="51" name="TextBox 50">
            <a:extLst>
              <a:ext uri="{FF2B5EF4-FFF2-40B4-BE49-F238E27FC236}">
                <a16:creationId xmlns:a16="http://schemas.microsoft.com/office/drawing/2014/main" id="{2EE15C1E-813B-4ADB-B8CF-6B54E45CF882}"/>
              </a:ext>
            </a:extLst>
          </p:cNvPr>
          <p:cNvSpPr txBox="1"/>
          <p:nvPr/>
        </p:nvSpPr>
        <p:spPr>
          <a:xfrm>
            <a:off x="4855508" y="4603382"/>
            <a:ext cx="2132871" cy="230000"/>
          </a:xfrm>
          <a:prstGeom prst="rect">
            <a:avLst/>
          </a:prstGeom>
          <a:noFill/>
        </p:spPr>
        <p:txBody>
          <a:bodyPr wrap="square" lIns="62103" tIns="31052" rIns="62103" bIns="31052" rtlCol="0" anchor="t">
            <a:spAutoFit/>
          </a:bodyPr>
          <a:lstStyle>
            <a:defPPr>
              <a:defRPr lang="en-US"/>
            </a:defPPr>
            <a:lvl1pPr>
              <a:defRPr sz="2400" spc="0">
                <a:solidFill>
                  <a:srgbClr val="2C3758"/>
                </a:solidFill>
                <a:latin typeface="Rubik" panose="02000604000000020004" pitchFamily="2" charset="-79"/>
                <a:cs typeface="Rubik" panose="02000604000000020004" pitchFamily="2" charset="-79"/>
              </a:defRPr>
            </a:lvl1pPr>
          </a:lstStyle>
          <a:p>
            <a:pPr marL="232898" indent="-232898">
              <a:buAutoNum type="arabicPeriod"/>
            </a:pPr>
            <a:r>
              <a:rPr lang="en-US" sz="1087">
                <a:solidFill>
                  <a:schemeClr val="tx1">
                    <a:lumMod val="85000"/>
                    <a:lumOff val="15000"/>
                  </a:schemeClr>
                </a:solidFill>
                <a:latin typeface="Inter"/>
                <a:cs typeface="Rubik"/>
              </a:rPr>
              <a:t>Strategy</a:t>
            </a:r>
            <a:endParaRPr lang="en-US" sz="1087">
              <a:solidFill>
                <a:schemeClr val="tx1">
                  <a:lumMod val="85000"/>
                  <a:lumOff val="15000"/>
                </a:schemeClr>
              </a:solidFill>
              <a:latin typeface="Inter"/>
            </a:endParaRPr>
          </a:p>
        </p:txBody>
      </p:sp>
      <p:sp>
        <p:nvSpPr>
          <p:cNvPr id="52" name="TextBox 51">
            <a:extLst>
              <a:ext uri="{FF2B5EF4-FFF2-40B4-BE49-F238E27FC236}">
                <a16:creationId xmlns:a16="http://schemas.microsoft.com/office/drawing/2014/main" id="{3EE35937-4D3E-4D33-9F48-C0D112E40E85}"/>
              </a:ext>
            </a:extLst>
          </p:cNvPr>
          <p:cNvSpPr txBox="1"/>
          <p:nvPr/>
        </p:nvSpPr>
        <p:spPr>
          <a:xfrm>
            <a:off x="4855509" y="4833160"/>
            <a:ext cx="2501598" cy="418448"/>
          </a:xfrm>
          <a:prstGeom prst="rect">
            <a:avLst/>
          </a:prstGeom>
          <a:noFill/>
        </p:spPr>
        <p:txBody>
          <a:bodyPr wrap="square" anchor="t">
            <a:spAutoFit/>
          </a:bodyPr>
          <a:lstStyle/>
          <a:p>
            <a:pPr>
              <a:lnSpc>
                <a:spcPct val="130000"/>
              </a:lnSpc>
              <a:spcAft>
                <a:spcPts val="408"/>
              </a:spcAft>
            </a:pPr>
            <a:r>
              <a:rPr lang="en-US" sz="815">
                <a:solidFill>
                  <a:schemeClr val="tx1">
                    <a:lumMod val="65000"/>
                    <a:lumOff val="35000"/>
                  </a:schemeClr>
                </a:solidFill>
                <a:latin typeface="Inter" panose="02000503000000020004" pitchFamily="2" charset="0"/>
              </a:rPr>
              <a:t>User Needs &amp; Product Objectives (Personas, Storyboards, Journey Maps)</a:t>
            </a:r>
          </a:p>
        </p:txBody>
      </p:sp>
      <p:sp>
        <p:nvSpPr>
          <p:cNvPr id="79" name="TextBox 78">
            <a:extLst>
              <a:ext uri="{FF2B5EF4-FFF2-40B4-BE49-F238E27FC236}">
                <a16:creationId xmlns:a16="http://schemas.microsoft.com/office/drawing/2014/main" id="{BBB15750-A4A6-4BA3-80BB-34AAB0A7E1C9}"/>
              </a:ext>
            </a:extLst>
          </p:cNvPr>
          <p:cNvSpPr txBox="1"/>
          <p:nvPr/>
        </p:nvSpPr>
        <p:spPr>
          <a:xfrm>
            <a:off x="911233" y="4396852"/>
            <a:ext cx="2029520" cy="230000"/>
          </a:xfrm>
          <a:prstGeom prst="rect">
            <a:avLst/>
          </a:prstGeom>
          <a:noFill/>
        </p:spPr>
        <p:txBody>
          <a:bodyPr wrap="square" lIns="62103" tIns="31052" rIns="62103" bIns="31052" rtlCol="0" anchor="t">
            <a:spAutoFit/>
          </a:bodyPr>
          <a:lstStyle>
            <a:defPPr>
              <a:defRPr lang="en-US"/>
            </a:defPPr>
            <a:lvl1pPr>
              <a:defRPr sz="2400" spc="0">
                <a:solidFill>
                  <a:srgbClr val="2C3758"/>
                </a:solidFill>
                <a:latin typeface="Rubik" panose="02000604000000020004" pitchFamily="2" charset="-79"/>
                <a:cs typeface="Rubik" panose="02000604000000020004" pitchFamily="2" charset="-79"/>
              </a:defRPr>
            </a:lvl1pPr>
          </a:lstStyle>
          <a:p>
            <a:pPr algn="r"/>
            <a:r>
              <a:rPr lang="en-US" sz="1087">
                <a:solidFill>
                  <a:schemeClr val="tx1">
                    <a:lumMod val="85000"/>
                    <a:lumOff val="15000"/>
                  </a:schemeClr>
                </a:solidFill>
                <a:latin typeface="Inter"/>
                <a:cs typeface="Rubik"/>
              </a:rPr>
              <a:t>2. Scope</a:t>
            </a:r>
            <a:endParaRPr lang="en-US" sz="1630"/>
          </a:p>
        </p:txBody>
      </p:sp>
      <p:sp>
        <p:nvSpPr>
          <p:cNvPr id="80" name="TextBox 79">
            <a:extLst>
              <a:ext uri="{FF2B5EF4-FFF2-40B4-BE49-F238E27FC236}">
                <a16:creationId xmlns:a16="http://schemas.microsoft.com/office/drawing/2014/main" id="{C9CF8BA0-18A0-43B4-9353-A2F44B6B0A5D}"/>
              </a:ext>
            </a:extLst>
          </p:cNvPr>
          <p:cNvSpPr txBox="1"/>
          <p:nvPr/>
        </p:nvSpPr>
        <p:spPr>
          <a:xfrm>
            <a:off x="1326596" y="4626629"/>
            <a:ext cx="1658437" cy="766236"/>
          </a:xfrm>
          <a:prstGeom prst="rect">
            <a:avLst/>
          </a:prstGeom>
          <a:noFill/>
        </p:spPr>
        <p:txBody>
          <a:bodyPr wrap="square" lIns="62103" tIns="31052" rIns="62103" bIns="31052" anchor="t">
            <a:spAutoFit/>
          </a:bodyPr>
          <a:lstStyle/>
          <a:p>
            <a:pPr algn="r">
              <a:lnSpc>
                <a:spcPct val="130000"/>
              </a:lnSpc>
              <a:spcAft>
                <a:spcPts val="408"/>
              </a:spcAft>
            </a:pPr>
            <a:r>
              <a:rPr lang="en-US" sz="815">
                <a:solidFill>
                  <a:schemeClr val="tx1">
                    <a:lumMod val="65000"/>
                    <a:lumOff val="35000"/>
                  </a:schemeClr>
                </a:solidFill>
                <a:latin typeface="Inter"/>
              </a:rPr>
              <a:t>Features &amp; Content Requirements (Brainstorming, Content Strategy)</a:t>
            </a:r>
            <a:endParaRPr lang="en-US">
              <a:solidFill>
                <a:schemeClr val="tx1">
                  <a:lumMod val="65000"/>
                  <a:lumOff val="35000"/>
                </a:schemeClr>
              </a:solidFill>
            </a:endParaRPr>
          </a:p>
          <a:p>
            <a:pPr algn="r">
              <a:lnSpc>
                <a:spcPct val="130000"/>
              </a:lnSpc>
              <a:spcAft>
                <a:spcPts val="408"/>
              </a:spcAft>
            </a:pPr>
            <a:endParaRPr lang="en-US" sz="815">
              <a:solidFill>
                <a:schemeClr val="tx1">
                  <a:lumMod val="65000"/>
                  <a:lumOff val="35000"/>
                </a:schemeClr>
              </a:solidFill>
              <a:latin typeface="Inter" panose="02000503000000020004" pitchFamily="2" charset="0"/>
            </a:endParaRPr>
          </a:p>
        </p:txBody>
      </p:sp>
      <p:grpSp>
        <p:nvGrpSpPr>
          <p:cNvPr id="16" name="Group 15">
            <a:extLst>
              <a:ext uri="{FF2B5EF4-FFF2-40B4-BE49-F238E27FC236}">
                <a16:creationId xmlns:a16="http://schemas.microsoft.com/office/drawing/2014/main" id="{C0D95A9A-0241-4054-B74B-9FE6EBCF51E4}"/>
              </a:ext>
            </a:extLst>
          </p:cNvPr>
          <p:cNvGrpSpPr/>
          <p:nvPr/>
        </p:nvGrpSpPr>
        <p:grpSpPr>
          <a:xfrm>
            <a:off x="3017997" y="4245319"/>
            <a:ext cx="533085" cy="533085"/>
            <a:chOff x="3710200" y="4416467"/>
            <a:chExt cx="784911" cy="784911"/>
          </a:xfrm>
        </p:grpSpPr>
        <p:sp>
          <p:nvSpPr>
            <p:cNvPr id="34" name="Oval 33">
              <a:extLst>
                <a:ext uri="{FF2B5EF4-FFF2-40B4-BE49-F238E27FC236}">
                  <a16:creationId xmlns:a16="http://schemas.microsoft.com/office/drawing/2014/main" id="{C14DE17C-3FDC-422F-A8F5-A8282D812027}"/>
                </a:ext>
              </a:extLst>
            </p:cNvPr>
            <p:cNvSpPr/>
            <p:nvPr/>
          </p:nvSpPr>
          <p:spPr>
            <a:xfrm rot="10800000" flipH="1">
              <a:off x="3710200" y="4416467"/>
              <a:ext cx="784911" cy="784911"/>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grpSp>
          <p:nvGrpSpPr>
            <p:cNvPr id="83" name="Graphic 2">
              <a:extLst>
                <a:ext uri="{FF2B5EF4-FFF2-40B4-BE49-F238E27FC236}">
                  <a16:creationId xmlns:a16="http://schemas.microsoft.com/office/drawing/2014/main" id="{C52A5C8B-7271-4A21-A846-1F7D3932763B}"/>
                </a:ext>
              </a:extLst>
            </p:cNvPr>
            <p:cNvGrpSpPr/>
            <p:nvPr/>
          </p:nvGrpSpPr>
          <p:grpSpPr>
            <a:xfrm>
              <a:off x="3949211" y="4639584"/>
              <a:ext cx="306889" cy="372427"/>
              <a:chOff x="3465872" y="3431857"/>
              <a:chExt cx="306889" cy="372427"/>
            </a:xfrm>
            <a:solidFill>
              <a:schemeClr val="accent1"/>
            </a:solidFill>
          </p:grpSpPr>
          <p:sp>
            <p:nvSpPr>
              <p:cNvPr id="84" name="Freeform: Shape 83">
                <a:extLst>
                  <a:ext uri="{FF2B5EF4-FFF2-40B4-BE49-F238E27FC236}">
                    <a16:creationId xmlns:a16="http://schemas.microsoft.com/office/drawing/2014/main" id="{416F80A9-66C9-45B9-9300-889D4402037F}"/>
                  </a:ext>
                </a:extLst>
              </p:cNvPr>
              <p:cNvSpPr/>
              <p:nvPr/>
            </p:nvSpPr>
            <p:spPr>
              <a:xfrm>
                <a:off x="3557312" y="3449955"/>
                <a:ext cx="49529" cy="11430"/>
              </a:xfrm>
              <a:custGeom>
                <a:avLst/>
                <a:gdLst>
                  <a:gd name="connsiteX0" fmla="*/ 43815 w 49529"/>
                  <a:gd name="connsiteY0" fmla="*/ 11430 h 11430"/>
                  <a:gd name="connsiteX1" fmla="*/ 5715 w 49529"/>
                  <a:gd name="connsiteY1" fmla="*/ 11430 h 11430"/>
                  <a:gd name="connsiteX2" fmla="*/ 0 w 49529"/>
                  <a:gd name="connsiteY2" fmla="*/ 5715 h 11430"/>
                  <a:gd name="connsiteX3" fmla="*/ 5715 w 49529"/>
                  <a:gd name="connsiteY3" fmla="*/ 0 h 11430"/>
                  <a:gd name="connsiteX4" fmla="*/ 43815 w 49529"/>
                  <a:gd name="connsiteY4" fmla="*/ 0 h 11430"/>
                  <a:gd name="connsiteX5" fmla="*/ 49530 w 49529"/>
                  <a:gd name="connsiteY5" fmla="*/ 5715 h 11430"/>
                  <a:gd name="connsiteX6" fmla="*/ 43815 w 49529"/>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29" h="11430">
                    <a:moveTo>
                      <a:pt x="43815" y="11430"/>
                    </a:moveTo>
                    <a:lnTo>
                      <a:pt x="5715" y="11430"/>
                    </a:lnTo>
                    <a:cubicBezTo>
                      <a:pt x="1905" y="11430"/>
                      <a:pt x="0" y="8572"/>
                      <a:pt x="0" y="5715"/>
                    </a:cubicBezTo>
                    <a:cubicBezTo>
                      <a:pt x="0" y="2857"/>
                      <a:pt x="2858" y="0"/>
                      <a:pt x="5715" y="0"/>
                    </a:cubicBezTo>
                    <a:lnTo>
                      <a:pt x="43815" y="0"/>
                    </a:lnTo>
                    <a:cubicBezTo>
                      <a:pt x="47625" y="0"/>
                      <a:pt x="49530" y="2857"/>
                      <a:pt x="49530" y="5715"/>
                    </a:cubicBezTo>
                    <a:cubicBezTo>
                      <a:pt x="49530" y="8572"/>
                      <a:pt x="47625" y="11430"/>
                      <a:pt x="43815" y="1143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5" name="Freeform: Shape 84">
                <a:extLst>
                  <a:ext uri="{FF2B5EF4-FFF2-40B4-BE49-F238E27FC236}">
                    <a16:creationId xmlns:a16="http://schemas.microsoft.com/office/drawing/2014/main" id="{4CBDC924-40D4-4624-B042-12DD04BCEF44}"/>
                  </a:ext>
                </a:extLst>
              </p:cNvPr>
              <p:cNvSpPr/>
              <p:nvPr/>
            </p:nvSpPr>
            <p:spPr>
              <a:xfrm>
                <a:off x="3478255" y="3468052"/>
                <a:ext cx="208597" cy="11430"/>
              </a:xfrm>
              <a:custGeom>
                <a:avLst/>
                <a:gdLst>
                  <a:gd name="connsiteX0" fmla="*/ 202883 w 208597"/>
                  <a:gd name="connsiteY0" fmla="*/ 11430 h 11430"/>
                  <a:gd name="connsiteX1" fmla="*/ 5715 w 208597"/>
                  <a:gd name="connsiteY1" fmla="*/ 11430 h 11430"/>
                  <a:gd name="connsiteX2" fmla="*/ 0 w 208597"/>
                  <a:gd name="connsiteY2" fmla="*/ 5715 h 11430"/>
                  <a:gd name="connsiteX3" fmla="*/ 5715 w 208597"/>
                  <a:gd name="connsiteY3" fmla="*/ 0 h 11430"/>
                  <a:gd name="connsiteX4" fmla="*/ 202883 w 208597"/>
                  <a:gd name="connsiteY4" fmla="*/ 0 h 11430"/>
                  <a:gd name="connsiteX5" fmla="*/ 208597 w 208597"/>
                  <a:gd name="connsiteY5" fmla="*/ 5715 h 11430"/>
                  <a:gd name="connsiteX6" fmla="*/ 202883 w 208597"/>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597" h="11430">
                    <a:moveTo>
                      <a:pt x="202883" y="11430"/>
                    </a:moveTo>
                    <a:lnTo>
                      <a:pt x="5715" y="11430"/>
                    </a:lnTo>
                    <a:cubicBezTo>
                      <a:pt x="1905" y="11430"/>
                      <a:pt x="0" y="8573"/>
                      <a:pt x="0" y="5715"/>
                    </a:cubicBezTo>
                    <a:cubicBezTo>
                      <a:pt x="0" y="1905"/>
                      <a:pt x="2858" y="0"/>
                      <a:pt x="5715" y="0"/>
                    </a:cubicBezTo>
                    <a:lnTo>
                      <a:pt x="202883" y="0"/>
                    </a:lnTo>
                    <a:cubicBezTo>
                      <a:pt x="206692" y="0"/>
                      <a:pt x="208597" y="2858"/>
                      <a:pt x="208597" y="5715"/>
                    </a:cubicBezTo>
                    <a:cubicBezTo>
                      <a:pt x="208597" y="8573"/>
                      <a:pt x="205740" y="11430"/>
                      <a:pt x="202883" y="1143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6" name="Freeform: Shape 85">
                <a:extLst>
                  <a:ext uri="{FF2B5EF4-FFF2-40B4-BE49-F238E27FC236}">
                    <a16:creationId xmlns:a16="http://schemas.microsoft.com/office/drawing/2014/main" id="{B6A66531-0605-4FC2-9B84-F12B6FB21643}"/>
                  </a:ext>
                </a:extLst>
              </p:cNvPr>
              <p:cNvSpPr/>
              <p:nvPr/>
            </p:nvSpPr>
            <p:spPr>
              <a:xfrm>
                <a:off x="3562075" y="3746182"/>
                <a:ext cx="40957" cy="40957"/>
              </a:xfrm>
              <a:custGeom>
                <a:avLst/>
                <a:gdLst>
                  <a:gd name="connsiteX0" fmla="*/ 27622 w 40957"/>
                  <a:gd name="connsiteY0" fmla="*/ 40957 h 40957"/>
                  <a:gd name="connsiteX1" fmla="*/ 13335 w 40957"/>
                  <a:gd name="connsiteY1" fmla="*/ 40957 h 40957"/>
                  <a:gd name="connsiteX2" fmla="*/ 0 w 40957"/>
                  <a:gd name="connsiteY2" fmla="*/ 27623 h 40957"/>
                  <a:gd name="connsiteX3" fmla="*/ 0 w 40957"/>
                  <a:gd name="connsiteY3" fmla="*/ 13335 h 40957"/>
                  <a:gd name="connsiteX4" fmla="*/ 13335 w 40957"/>
                  <a:gd name="connsiteY4" fmla="*/ 0 h 40957"/>
                  <a:gd name="connsiteX5" fmla="*/ 27622 w 40957"/>
                  <a:gd name="connsiteY5" fmla="*/ 0 h 40957"/>
                  <a:gd name="connsiteX6" fmla="*/ 40958 w 40957"/>
                  <a:gd name="connsiteY6" fmla="*/ 13335 h 40957"/>
                  <a:gd name="connsiteX7" fmla="*/ 40958 w 40957"/>
                  <a:gd name="connsiteY7" fmla="*/ 27623 h 40957"/>
                  <a:gd name="connsiteX8" fmla="*/ 27622 w 40957"/>
                  <a:gd name="connsiteY8" fmla="*/ 40957 h 40957"/>
                  <a:gd name="connsiteX9" fmla="*/ 12383 w 40957"/>
                  <a:gd name="connsiteY9" fmla="*/ 11430 h 40957"/>
                  <a:gd name="connsiteX10" fmla="*/ 11430 w 40957"/>
                  <a:gd name="connsiteY10" fmla="*/ 12382 h 40957"/>
                  <a:gd name="connsiteX11" fmla="*/ 11430 w 40957"/>
                  <a:gd name="connsiteY11" fmla="*/ 26670 h 40957"/>
                  <a:gd name="connsiteX12" fmla="*/ 12383 w 40957"/>
                  <a:gd name="connsiteY12" fmla="*/ 27623 h 40957"/>
                  <a:gd name="connsiteX13" fmla="*/ 26670 w 40957"/>
                  <a:gd name="connsiteY13" fmla="*/ 27623 h 40957"/>
                  <a:gd name="connsiteX14" fmla="*/ 27622 w 40957"/>
                  <a:gd name="connsiteY14" fmla="*/ 26670 h 40957"/>
                  <a:gd name="connsiteX15" fmla="*/ 27622 w 40957"/>
                  <a:gd name="connsiteY15" fmla="*/ 12382 h 40957"/>
                  <a:gd name="connsiteX16" fmla="*/ 26670 w 40957"/>
                  <a:gd name="connsiteY16" fmla="*/ 11430 h 40957"/>
                  <a:gd name="connsiteX17" fmla="*/ 12383 w 40957"/>
                  <a:gd name="connsiteY17" fmla="*/ 11430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957" h="40957">
                    <a:moveTo>
                      <a:pt x="27622" y="40957"/>
                    </a:moveTo>
                    <a:lnTo>
                      <a:pt x="13335" y="40957"/>
                    </a:lnTo>
                    <a:cubicBezTo>
                      <a:pt x="5715" y="40957"/>
                      <a:pt x="0" y="35243"/>
                      <a:pt x="0" y="27623"/>
                    </a:cubicBezTo>
                    <a:lnTo>
                      <a:pt x="0" y="13335"/>
                    </a:lnTo>
                    <a:cubicBezTo>
                      <a:pt x="0" y="5715"/>
                      <a:pt x="5715" y="0"/>
                      <a:pt x="13335" y="0"/>
                    </a:cubicBezTo>
                    <a:lnTo>
                      <a:pt x="27622" y="0"/>
                    </a:lnTo>
                    <a:cubicBezTo>
                      <a:pt x="35242" y="0"/>
                      <a:pt x="40958" y="5715"/>
                      <a:pt x="40958" y="13335"/>
                    </a:cubicBezTo>
                    <a:lnTo>
                      <a:pt x="40958" y="27623"/>
                    </a:lnTo>
                    <a:cubicBezTo>
                      <a:pt x="40958" y="34290"/>
                      <a:pt x="34290" y="40957"/>
                      <a:pt x="27622" y="40957"/>
                    </a:cubicBezTo>
                    <a:close/>
                    <a:moveTo>
                      <a:pt x="12383" y="11430"/>
                    </a:moveTo>
                    <a:cubicBezTo>
                      <a:pt x="11430" y="11430"/>
                      <a:pt x="11430" y="12382"/>
                      <a:pt x="11430" y="12382"/>
                    </a:cubicBezTo>
                    <a:lnTo>
                      <a:pt x="11430" y="26670"/>
                    </a:lnTo>
                    <a:cubicBezTo>
                      <a:pt x="11430" y="27623"/>
                      <a:pt x="12383" y="27623"/>
                      <a:pt x="12383" y="27623"/>
                    </a:cubicBezTo>
                    <a:lnTo>
                      <a:pt x="26670" y="27623"/>
                    </a:lnTo>
                    <a:cubicBezTo>
                      <a:pt x="27622" y="27623"/>
                      <a:pt x="27622" y="26670"/>
                      <a:pt x="27622" y="26670"/>
                    </a:cubicBezTo>
                    <a:lnTo>
                      <a:pt x="27622" y="12382"/>
                    </a:lnTo>
                    <a:cubicBezTo>
                      <a:pt x="27622" y="11430"/>
                      <a:pt x="26670" y="11430"/>
                      <a:pt x="26670" y="11430"/>
                    </a:cubicBezTo>
                    <a:lnTo>
                      <a:pt x="12383" y="11430"/>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7" name="Freeform: Shape 86">
                <a:extLst>
                  <a:ext uri="{FF2B5EF4-FFF2-40B4-BE49-F238E27FC236}">
                    <a16:creationId xmlns:a16="http://schemas.microsoft.com/office/drawing/2014/main" id="{D5D8DFD6-EDB6-4689-AB33-348A22AA221D}"/>
                  </a:ext>
                </a:extLst>
              </p:cNvPr>
              <p:cNvSpPr/>
              <p:nvPr/>
            </p:nvSpPr>
            <p:spPr>
              <a:xfrm>
                <a:off x="3478255" y="3729037"/>
                <a:ext cx="208597" cy="11430"/>
              </a:xfrm>
              <a:custGeom>
                <a:avLst/>
                <a:gdLst>
                  <a:gd name="connsiteX0" fmla="*/ 202883 w 208597"/>
                  <a:gd name="connsiteY0" fmla="*/ 11430 h 11430"/>
                  <a:gd name="connsiteX1" fmla="*/ 5715 w 208597"/>
                  <a:gd name="connsiteY1" fmla="*/ 11430 h 11430"/>
                  <a:gd name="connsiteX2" fmla="*/ 0 w 208597"/>
                  <a:gd name="connsiteY2" fmla="*/ 5715 h 11430"/>
                  <a:gd name="connsiteX3" fmla="*/ 5715 w 208597"/>
                  <a:gd name="connsiteY3" fmla="*/ 0 h 11430"/>
                  <a:gd name="connsiteX4" fmla="*/ 202883 w 208597"/>
                  <a:gd name="connsiteY4" fmla="*/ 0 h 11430"/>
                  <a:gd name="connsiteX5" fmla="*/ 208597 w 208597"/>
                  <a:gd name="connsiteY5" fmla="*/ 5715 h 11430"/>
                  <a:gd name="connsiteX6" fmla="*/ 202883 w 208597"/>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597" h="11430">
                    <a:moveTo>
                      <a:pt x="202883" y="11430"/>
                    </a:moveTo>
                    <a:lnTo>
                      <a:pt x="5715" y="11430"/>
                    </a:lnTo>
                    <a:cubicBezTo>
                      <a:pt x="1905" y="11430"/>
                      <a:pt x="0" y="8573"/>
                      <a:pt x="0" y="5715"/>
                    </a:cubicBezTo>
                    <a:cubicBezTo>
                      <a:pt x="0" y="1905"/>
                      <a:pt x="2858" y="0"/>
                      <a:pt x="5715" y="0"/>
                    </a:cubicBezTo>
                    <a:lnTo>
                      <a:pt x="202883" y="0"/>
                    </a:lnTo>
                    <a:cubicBezTo>
                      <a:pt x="206692" y="0"/>
                      <a:pt x="208597" y="2857"/>
                      <a:pt x="208597" y="5715"/>
                    </a:cubicBezTo>
                    <a:cubicBezTo>
                      <a:pt x="208597" y="8573"/>
                      <a:pt x="205740" y="11430"/>
                      <a:pt x="202883" y="1143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8" name="Freeform: Shape 87">
                <a:extLst>
                  <a:ext uri="{FF2B5EF4-FFF2-40B4-BE49-F238E27FC236}">
                    <a16:creationId xmlns:a16="http://schemas.microsoft.com/office/drawing/2014/main" id="{63404F96-DE3C-4BBC-8269-CF293BDCB7B7}"/>
                  </a:ext>
                </a:extLst>
              </p:cNvPr>
              <p:cNvSpPr/>
              <p:nvPr/>
            </p:nvSpPr>
            <p:spPr>
              <a:xfrm>
                <a:off x="3477302" y="3431857"/>
                <a:ext cx="209550" cy="372427"/>
              </a:xfrm>
              <a:custGeom>
                <a:avLst/>
                <a:gdLst>
                  <a:gd name="connsiteX0" fmla="*/ 189548 w 209550"/>
                  <a:gd name="connsiteY0" fmla="*/ 372428 h 372427"/>
                  <a:gd name="connsiteX1" fmla="*/ 20003 w 209550"/>
                  <a:gd name="connsiteY1" fmla="*/ 372428 h 372427"/>
                  <a:gd name="connsiteX2" fmla="*/ 0 w 209550"/>
                  <a:gd name="connsiteY2" fmla="*/ 352425 h 372427"/>
                  <a:gd name="connsiteX3" fmla="*/ 0 w 209550"/>
                  <a:gd name="connsiteY3" fmla="*/ 20003 h 372427"/>
                  <a:gd name="connsiteX4" fmla="*/ 20003 w 209550"/>
                  <a:gd name="connsiteY4" fmla="*/ 0 h 372427"/>
                  <a:gd name="connsiteX5" fmla="*/ 189548 w 209550"/>
                  <a:gd name="connsiteY5" fmla="*/ 0 h 372427"/>
                  <a:gd name="connsiteX6" fmla="*/ 209550 w 209550"/>
                  <a:gd name="connsiteY6" fmla="*/ 20003 h 372427"/>
                  <a:gd name="connsiteX7" fmla="*/ 209550 w 209550"/>
                  <a:gd name="connsiteY7" fmla="*/ 52388 h 372427"/>
                  <a:gd name="connsiteX8" fmla="*/ 203835 w 209550"/>
                  <a:gd name="connsiteY8" fmla="*/ 58103 h 372427"/>
                  <a:gd name="connsiteX9" fmla="*/ 198120 w 209550"/>
                  <a:gd name="connsiteY9" fmla="*/ 52388 h 372427"/>
                  <a:gd name="connsiteX10" fmla="*/ 198120 w 209550"/>
                  <a:gd name="connsiteY10" fmla="*/ 20003 h 372427"/>
                  <a:gd name="connsiteX11" fmla="*/ 190500 w 209550"/>
                  <a:gd name="connsiteY11" fmla="*/ 12383 h 372427"/>
                  <a:gd name="connsiteX12" fmla="*/ 20003 w 209550"/>
                  <a:gd name="connsiteY12" fmla="*/ 12383 h 372427"/>
                  <a:gd name="connsiteX13" fmla="*/ 12383 w 209550"/>
                  <a:gd name="connsiteY13" fmla="*/ 20003 h 372427"/>
                  <a:gd name="connsiteX14" fmla="*/ 12383 w 209550"/>
                  <a:gd name="connsiteY14" fmla="*/ 351473 h 372427"/>
                  <a:gd name="connsiteX15" fmla="*/ 20003 w 209550"/>
                  <a:gd name="connsiteY15" fmla="*/ 359093 h 372427"/>
                  <a:gd name="connsiteX16" fmla="*/ 189548 w 209550"/>
                  <a:gd name="connsiteY16" fmla="*/ 359093 h 372427"/>
                  <a:gd name="connsiteX17" fmla="*/ 197168 w 209550"/>
                  <a:gd name="connsiteY17" fmla="*/ 351473 h 372427"/>
                  <a:gd name="connsiteX18" fmla="*/ 197168 w 209550"/>
                  <a:gd name="connsiteY18" fmla="*/ 229553 h 372427"/>
                  <a:gd name="connsiteX19" fmla="*/ 202883 w 209550"/>
                  <a:gd name="connsiteY19" fmla="*/ 223838 h 372427"/>
                  <a:gd name="connsiteX20" fmla="*/ 208598 w 209550"/>
                  <a:gd name="connsiteY20" fmla="*/ 229553 h 372427"/>
                  <a:gd name="connsiteX21" fmla="*/ 208598 w 209550"/>
                  <a:gd name="connsiteY21" fmla="*/ 351473 h 372427"/>
                  <a:gd name="connsiteX22" fmla="*/ 189548 w 209550"/>
                  <a:gd name="connsiteY22" fmla="*/ 372428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9550" h="372427">
                    <a:moveTo>
                      <a:pt x="189548" y="372428"/>
                    </a:moveTo>
                    <a:lnTo>
                      <a:pt x="20003" y="372428"/>
                    </a:lnTo>
                    <a:cubicBezTo>
                      <a:pt x="8573" y="372428"/>
                      <a:pt x="0" y="363855"/>
                      <a:pt x="0" y="352425"/>
                    </a:cubicBezTo>
                    <a:lnTo>
                      <a:pt x="0" y="20003"/>
                    </a:lnTo>
                    <a:cubicBezTo>
                      <a:pt x="0" y="8573"/>
                      <a:pt x="8573" y="0"/>
                      <a:pt x="20003" y="0"/>
                    </a:cubicBezTo>
                    <a:lnTo>
                      <a:pt x="189548" y="0"/>
                    </a:lnTo>
                    <a:cubicBezTo>
                      <a:pt x="200978" y="0"/>
                      <a:pt x="209550" y="8573"/>
                      <a:pt x="209550" y="20003"/>
                    </a:cubicBezTo>
                    <a:lnTo>
                      <a:pt x="209550" y="52388"/>
                    </a:lnTo>
                    <a:cubicBezTo>
                      <a:pt x="209550" y="56198"/>
                      <a:pt x="206693" y="58103"/>
                      <a:pt x="203835" y="58103"/>
                    </a:cubicBezTo>
                    <a:cubicBezTo>
                      <a:pt x="200978" y="58103"/>
                      <a:pt x="198120" y="55245"/>
                      <a:pt x="198120" y="52388"/>
                    </a:cubicBezTo>
                    <a:lnTo>
                      <a:pt x="198120" y="20003"/>
                    </a:lnTo>
                    <a:cubicBezTo>
                      <a:pt x="198120" y="15240"/>
                      <a:pt x="194310" y="12383"/>
                      <a:pt x="190500" y="12383"/>
                    </a:cubicBezTo>
                    <a:lnTo>
                      <a:pt x="20003" y="12383"/>
                    </a:lnTo>
                    <a:cubicBezTo>
                      <a:pt x="15240" y="12383"/>
                      <a:pt x="12383" y="16193"/>
                      <a:pt x="12383" y="20003"/>
                    </a:cubicBezTo>
                    <a:lnTo>
                      <a:pt x="12383" y="351473"/>
                    </a:lnTo>
                    <a:cubicBezTo>
                      <a:pt x="12383" y="356235"/>
                      <a:pt x="16193" y="359093"/>
                      <a:pt x="20003" y="359093"/>
                    </a:cubicBezTo>
                    <a:lnTo>
                      <a:pt x="189548" y="359093"/>
                    </a:lnTo>
                    <a:cubicBezTo>
                      <a:pt x="194310" y="359093"/>
                      <a:pt x="197168" y="355283"/>
                      <a:pt x="197168" y="351473"/>
                    </a:cubicBezTo>
                    <a:lnTo>
                      <a:pt x="197168" y="229553"/>
                    </a:lnTo>
                    <a:cubicBezTo>
                      <a:pt x="197168" y="225743"/>
                      <a:pt x="200025" y="223838"/>
                      <a:pt x="202883" y="223838"/>
                    </a:cubicBezTo>
                    <a:cubicBezTo>
                      <a:pt x="205740" y="223838"/>
                      <a:pt x="208598" y="226695"/>
                      <a:pt x="208598" y="229553"/>
                    </a:cubicBezTo>
                    <a:lnTo>
                      <a:pt x="208598" y="351473"/>
                    </a:lnTo>
                    <a:cubicBezTo>
                      <a:pt x="209550" y="362903"/>
                      <a:pt x="200978" y="372428"/>
                      <a:pt x="189548" y="372428"/>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9" name="Freeform: Shape 88">
                <a:extLst>
                  <a:ext uri="{FF2B5EF4-FFF2-40B4-BE49-F238E27FC236}">
                    <a16:creationId xmlns:a16="http://schemas.microsoft.com/office/drawing/2014/main" id="{79E80E10-7E5D-474C-ACEA-BEAE5ACE50ED}"/>
                  </a:ext>
                </a:extLst>
              </p:cNvPr>
              <p:cNvSpPr/>
              <p:nvPr/>
            </p:nvSpPr>
            <p:spPr>
              <a:xfrm>
                <a:off x="3574100" y="3489245"/>
                <a:ext cx="169344" cy="153114"/>
              </a:xfrm>
              <a:custGeom>
                <a:avLst/>
                <a:gdLst>
                  <a:gd name="connsiteX0" fmla="*/ 162282 w 169344"/>
                  <a:gd name="connsiteY0" fmla="*/ 153114 h 153114"/>
                  <a:gd name="connsiteX1" fmla="*/ 25122 w 169344"/>
                  <a:gd name="connsiteY1" fmla="*/ 152162 h 153114"/>
                  <a:gd name="connsiteX2" fmla="*/ 19407 w 169344"/>
                  <a:gd name="connsiteY2" fmla="*/ 147399 h 153114"/>
                  <a:gd name="connsiteX3" fmla="*/ 357 w 169344"/>
                  <a:gd name="connsiteY3" fmla="*/ 77867 h 153114"/>
                  <a:gd name="connsiteX4" fmla="*/ 3215 w 169344"/>
                  <a:gd name="connsiteY4" fmla="*/ 71199 h 153114"/>
                  <a:gd name="connsiteX5" fmla="*/ 121325 w 169344"/>
                  <a:gd name="connsiteY5" fmla="*/ 714 h 153114"/>
                  <a:gd name="connsiteX6" fmla="*/ 127040 w 169344"/>
                  <a:gd name="connsiteY6" fmla="*/ 714 h 153114"/>
                  <a:gd name="connsiteX7" fmla="*/ 130850 w 169344"/>
                  <a:gd name="connsiteY7" fmla="*/ 4524 h 153114"/>
                  <a:gd name="connsiteX8" fmla="*/ 168950 w 169344"/>
                  <a:gd name="connsiteY8" fmla="*/ 145494 h 153114"/>
                  <a:gd name="connsiteX9" fmla="*/ 167997 w 169344"/>
                  <a:gd name="connsiteY9" fmla="*/ 151209 h 153114"/>
                  <a:gd name="connsiteX10" fmla="*/ 162282 w 169344"/>
                  <a:gd name="connsiteY10" fmla="*/ 153114 h 153114"/>
                  <a:gd name="connsiteX11" fmla="*/ 28932 w 169344"/>
                  <a:gd name="connsiteY11" fmla="*/ 139779 h 153114"/>
                  <a:gd name="connsiteX12" fmla="*/ 153710 w 169344"/>
                  <a:gd name="connsiteY12" fmla="*/ 140732 h 153114"/>
                  <a:gd name="connsiteX13" fmla="*/ 119420 w 169344"/>
                  <a:gd name="connsiteY13" fmla="*/ 15954 h 153114"/>
                  <a:gd name="connsiteX14" fmla="*/ 12740 w 169344"/>
                  <a:gd name="connsiteY14" fmla="*/ 79772 h 153114"/>
                  <a:gd name="connsiteX15" fmla="*/ 28932 w 169344"/>
                  <a:gd name="connsiteY15" fmla="*/ 139779 h 15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344" h="153114">
                    <a:moveTo>
                      <a:pt x="162282" y="153114"/>
                    </a:moveTo>
                    <a:cubicBezTo>
                      <a:pt x="162282" y="153114"/>
                      <a:pt x="25122" y="152162"/>
                      <a:pt x="25122" y="152162"/>
                    </a:cubicBezTo>
                    <a:cubicBezTo>
                      <a:pt x="22265" y="152162"/>
                      <a:pt x="20360" y="150257"/>
                      <a:pt x="19407" y="147399"/>
                    </a:cubicBezTo>
                    <a:lnTo>
                      <a:pt x="357" y="77867"/>
                    </a:lnTo>
                    <a:cubicBezTo>
                      <a:pt x="-595" y="75009"/>
                      <a:pt x="357" y="72152"/>
                      <a:pt x="3215" y="71199"/>
                    </a:cubicBezTo>
                    <a:lnTo>
                      <a:pt x="121325" y="714"/>
                    </a:lnTo>
                    <a:cubicBezTo>
                      <a:pt x="123230" y="-238"/>
                      <a:pt x="125135" y="-238"/>
                      <a:pt x="127040" y="714"/>
                    </a:cubicBezTo>
                    <a:cubicBezTo>
                      <a:pt x="128945" y="1667"/>
                      <a:pt x="129897" y="2619"/>
                      <a:pt x="130850" y="4524"/>
                    </a:cubicBezTo>
                    <a:lnTo>
                      <a:pt x="168950" y="145494"/>
                    </a:lnTo>
                    <a:cubicBezTo>
                      <a:pt x="169902" y="147399"/>
                      <a:pt x="168950" y="149304"/>
                      <a:pt x="167997" y="151209"/>
                    </a:cubicBezTo>
                    <a:cubicBezTo>
                      <a:pt x="165140" y="152162"/>
                      <a:pt x="164187" y="153114"/>
                      <a:pt x="162282" y="153114"/>
                    </a:cubicBezTo>
                    <a:close/>
                    <a:moveTo>
                      <a:pt x="28932" y="139779"/>
                    </a:moveTo>
                    <a:lnTo>
                      <a:pt x="153710" y="140732"/>
                    </a:lnTo>
                    <a:lnTo>
                      <a:pt x="119420" y="15954"/>
                    </a:lnTo>
                    <a:lnTo>
                      <a:pt x="12740" y="79772"/>
                    </a:lnTo>
                    <a:lnTo>
                      <a:pt x="28932" y="139779"/>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90" name="Freeform: Shape 89">
                <a:extLst>
                  <a:ext uri="{FF2B5EF4-FFF2-40B4-BE49-F238E27FC236}">
                    <a16:creationId xmlns:a16="http://schemas.microsoft.com/office/drawing/2014/main" id="{CCEC3EEA-5F88-4B40-8298-028E353D7EAF}"/>
                  </a:ext>
                </a:extLst>
              </p:cNvPr>
              <p:cNvSpPr/>
              <p:nvPr/>
            </p:nvSpPr>
            <p:spPr>
              <a:xfrm>
                <a:off x="3690881" y="3471129"/>
                <a:ext cx="77666" cy="182660"/>
              </a:xfrm>
              <a:custGeom>
                <a:avLst/>
                <a:gdLst>
                  <a:gd name="connsiteX0" fmla="*/ 58836 w 77666"/>
                  <a:gd name="connsiteY0" fmla="*/ 182661 h 182660"/>
                  <a:gd name="connsiteX1" fmla="*/ 39786 w 77666"/>
                  <a:gd name="connsiteY1" fmla="*/ 168373 h 182660"/>
                  <a:gd name="connsiteX2" fmla="*/ 733 w 77666"/>
                  <a:gd name="connsiteY2" fmla="*/ 24546 h 182660"/>
                  <a:gd name="connsiteX3" fmla="*/ 14068 w 77666"/>
                  <a:gd name="connsiteY3" fmla="*/ 733 h 182660"/>
                  <a:gd name="connsiteX4" fmla="*/ 37881 w 77666"/>
                  <a:gd name="connsiteY4" fmla="*/ 14068 h 182660"/>
                  <a:gd name="connsiteX5" fmla="*/ 76933 w 77666"/>
                  <a:gd name="connsiteY5" fmla="*/ 158848 h 182660"/>
                  <a:gd name="connsiteX6" fmla="*/ 63598 w 77666"/>
                  <a:gd name="connsiteY6" fmla="*/ 182661 h 182660"/>
                  <a:gd name="connsiteX7" fmla="*/ 58836 w 77666"/>
                  <a:gd name="connsiteY7" fmla="*/ 182661 h 182660"/>
                  <a:gd name="connsiteX8" fmla="*/ 16926 w 77666"/>
                  <a:gd name="connsiteY8" fmla="*/ 12163 h 182660"/>
                  <a:gd name="connsiteX9" fmla="*/ 12163 w 77666"/>
                  <a:gd name="connsiteY9" fmla="*/ 21688 h 182660"/>
                  <a:gd name="connsiteX10" fmla="*/ 51216 w 77666"/>
                  <a:gd name="connsiteY10" fmla="*/ 166468 h 182660"/>
                  <a:gd name="connsiteX11" fmla="*/ 60741 w 77666"/>
                  <a:gd name="connsiteY11" fmla="*/ 171231 h 182660"/>
                  <a:gd name="connsiteX12" fmla="*/ 65503 w 77666"/>
                  <a:gd name="connsiteY12" fmla="*/ 161706 h 182660"/>
                  <a:gd name="connsiteX13" fmla="*/ 26451 w 77666"/>
                  <a:gd name="connsiteY13" fmla="*/ 16926 h 182660"/>
                  <a:gd name="connsiteX14" fmla="*/ 22641 w 77666"/>
                  <a:gd name="connsiteY14" fmla="*/ 12163 h 182660"/>
                  <a:gd name="connsiteX15" fmla="*/ 16926 w 77666"/>
                  <a:gd name="connsiteY15" fmla="*/ 12163 h 182660"/>
                  <a:gd name="connsiteX16" fmla="*/ 16926 w 77666"/>
                  <a:gd name="connsiteY16" fmla="*/ 12163 h 18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66" h="182660">
                    <a:moveTo>
                      <a:pt x="58836" y="182661"/>
                    </a:moveTo>
                    <a:cubicBezTo>
                      <a:pt x="50263" y="182661"/>
                      <a:pt x="42643" y="176946"/>
                      <a:pt x="39786" y="168373"/>
                    </a:cubicBezTo>
                    <a:lnTo>
                      <a:pt x="733" y="24546"/>
                    </a:lnTo>
                    <a:cubicBezTo>
                      <a:pt x="-2124" y="14068"/>
                      <a:pt x="3591" y="3591"/>
                      <a:pt x="14068" y="733"/>
                    </a:cubicBezTo>
                    <a:cubicBezTo>
                      <a:pt x="24546" y="-2124"/>
                      <a:pt x="35023" y="3591"/>
                      <a:pt x="37881" y="14068"/>
                    </a:cubicBezTo>
                    <a:lnTo>
                      <a:pt x="76933" y="158848"/>
                    </a:lnTo>
                    <a:cubicBezTo>
                      <a:pt x="79791" y="169326"/>
                      <a:pt x="74076" y="179803"/>
                      <a:pt x="63598" y="182661"/>
                    </a:cubicBezTo>
                    <a:cubicBezTo>
                      <a:pt x="61693" y="182661"/>
                      <a:pt x="60741" y="182661"/>
                      <a:pt x="58836" y="182661"/>
                    </a:cubicBezTo>
                    <a:close/>
                    <a:moveTo>
                      <a:pt x="16926" y="12163"/>
                    </a:moveTo>
                    <a:cubicBezTo>
                      <a:pt x="13116" y="13116"/>
                      <a:pt x="10258" y="16926"/>
                      <a:pt x="12163" y="21688"/>
                    </a:cubicBezTo>
                    <a:lnTo>
                      <a:pt x="51216" y="166468"/>
                    </a:lnTo>
                    <a:cubicBezTo>
                      <a:pt x="52168" y="170278"/>
                      <a:pt x="55978" y="173136"/>
                      <a:pt x="60741" y="171231"/>
                    </a:cubicBezTo>
                    <a:cubicBezTo>
                      <a:pt x="64551" y="170278"/>
                      <a:pt x="67408" y="166468"/>
                      <a:pt x="65503" y="161706"/>
                    </a:cubicBezTo>
                    <a:lnTo>
                      <a:pt x="26451" y="16926"/>
                    </a:lnTo>
                    <a:cubicBezTo>
                      <a:pt x="25498" y="15021"/>
                      <a:pt x="24546" y="13116"/>
                      <a:pt x="22641" y="12163"/>
                    </a:cubicBezTo>
                    <a:cubicBezTo>
                      <a:pt x="20736" y="11211"/>
                      <a:pt x="18831" y="11211"/>
                      <a:pt x="16926" y="12163"/>
                    </a:cubicBezTo>
                    <a:lnTo>
                      <a:pt x="16926" y="12163"/>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91" name="Freeform: Shape 90">
                <a:extLst>
                  <a:ext uri="{FF2B5EF4-FFF2-40B4-BE49-F238E27FC236}">
                    <a16:creationId xmlns:a16="http://schemas.microsoft.com/office/drawing/2014/main" id="{94859444-681E-4011-B454-85B37A04C7B3}"/>
                  </a:ext>
                </a:extLst>
              </p:cNvPr>
              <p:cNvSpPr/>
              <p:nvPr/>
            </p:nvSpPr>
            <p:spPr>
              <a:xfrm>
                <a:off x="3543025" y="3565912"/>
                <a:ext cx="60959" cy="79305"/>
              </a:xfrm>
              <a:custGeom>
                <a:avLst/>
                <a:gdLst>
                  <a:gd name="connsiteX0" fmla="*/ 21908 w 60959"/>
                  <a:gd name="connsiteY0" fmla="*/ 79305 h 79305"/>
                  <a:gd name="connsiteX1" fmla="*/ 16192 w 60959"/>
                  <a:gd name="connsiteY1" fmla="*/ 74543 h 79305"/>
                  <a:gd name="connsiteX2" fmla="*/ 0 w 60959"/>
                  <a:gd name="connsiteY2" fmla="*/ 16440 h 79305"/>
                  <a:gd name="connsiteX3" fmla="*/ 952 w 60959"/>
                  <a:gd name="connsiteY3" fmla="*/ 11678 h 79305"/>
                  <a:gd name="connsiteX4" fmla="*/ 4763 w 60959"/>
                  <a:gd name="connsiteY4" fmla="*/ 8820 h 79305"/>
                  <a:gd name="connsiteX5" fmla="*/ 37147 w 60959"/>
                  <a:gd name="connsiteY5" fmla="*/ 248 h 79305"/>
                  <a:gd name="connsiteX6" fmla="*/ 44767 w 60959"/>
                  <a:gd name="connsiteY6" fmla="*/ 4058 h 79305"/>
                  <a:gd name="connsiteX7" fmla="*/ 60960 w 60959"/>
                  <a:gd name="connsiteY7" fmla="*/ 62160 h 79305"/>
                  <a:gd name="connsiteX8" fmla="*/ 60008 w 60959"/>
                  <a:gd name="connsiteY8" fmla="*/ 66923 h 79305"/>
                  <a:gd name="connsiteX9" fmla="*/ 56197 w 60959"/>
                  <a:gd name="connsiteY9" fmla="*/ 69780 h 79305"/>
                  <a:gd name="connsiteX10" fmla="*/ 23813 w 60959"/>
                  <a:gd name="connsiteY10" fmla="*/ 78353 h 79305"/>
                  <a:gd name="connsiteX11" fmla="*/ 21908 w 60959"/>
                  <a:gd name="connsiteY11" fmla="*/ 79305 h 79305"/>
                  <a:gd name="connsiteX12" fmla="*/ 13335 w 60959"/>
                  <a:gd name="connsiteY12" fmla="*/ 18345 h 79305"/>
                  <a:gd name="connsiteX13" fmla="*/ 25717 w 60959"/>
                  <a:gd name="connsiteY13" fmla="*/ 65018 h 79305"/>
                  <a:gd name="connsiteX14" fmla="*/ 46672 w 60959"/>
                  <a:gd name="connsiteY14" fmla="*/ 59303 h 79305"/>
                  <a:gd name="connsiteX15" fmla="*/ 34290 w 60959"/>
                  <a:gd name="connsiteY15" fmla="*/ 12630 h 79305"/>
                  <a:gd name="connsiteX16" fmla="*/ 13335 w 60959"/>
                  <a:gd name="connsiteY16" fmla="*/ 18345 h 7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9" h="79305">
                    <a:moveTo>
                      <a:pt x="21908" y="79305"/>
                    </a:moveTo>
                    <a:cubicBezTo>
                      <a:pt x="19050" y="79305"/>
                      <a:pt x="17145" y="77400"/>
                      <a:pt x="16192" y="74543"/>
                    </a:cubicBezTo>
                    <a:lnTo>
                      <a:pt x="0" y="16440"/>
                    </a:lnTo>
                    <a:cubicBezTo>
                      <a:pt x="0" y="14535"/>
                      <a:pt x="0" y="13583"/>
                      <a:pt x="952" y="11678"/>
                    </a:cubicBezTo>
                    <a:cubicBezTo>
                      <a:pt x="1905" y="10725"/>
                      <a:pt x="2858" y="8820"/>
                      <a:pt x="4763" y="8820"/>
                    </a:cubicBezTo>
                    <a:lnTo>
                      <a:pt x="37147" y="248"/>
                    </a:lnTo>
                    <a:cubicBezTo>
                      <a:pt x="40005" y="-705"/>
                      <a:pt x="43815" y="1200"/>
                      <a:pt x="44767" y="4058"/>
                    </a:cubicBezTo>
                    <a:lnTo>
                      <a:pt x="60960" y="62160"/>
                    </a:lnTo>
                    <a:cubicBezTo>
                      <a:pt x="60960" y="64065"/>
                      <a:pt x="60960" y="65018"/>
                      <a:pt x="60008" y="66923"/>
                    </a:cubicBezTo>
                    <a:cubicBezTo>
                      <a:pt x="59055" y="67875"/>
                      <a:pt x="58102" y="69780"/>
                      <a:pt x="56197" y="69780"/>
                    </a:cubicBezTo>
                    <a:lnTo>
                      <a:pt x="23813" y="78353"/>
                    </a:lnTo>
                    <a:cubicBezTo>
                      <a:pt x="22860" y="78353"/>
                      <a:pt x="22860" y="79305"/>
                      <a:pt x="21908" y="79305"/>
                    </a:cubicBezTo>
                    <a:close/>
                    <a:moveTo>
                      <a:pt x="13335" y="18345"/>
                    </a:moveTo>
                    <a:lnTo>
                      <a:pt x="25717" y="65018"/>
                    </a:lnTo>
                    <a:lnTo>
                      <a:pt x="46672" y="59303"/>
                    </a:lnTo>
                    <a:lnTo>
                      <a:pt x="34290" y="12630"/>
                    </a:lnTo>
                    <a:lnTo>
                      <a:pt x="13335" y="18345"/>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92" name="Freeform: Shape 91">
                <a:extLst>
                  <a:ext uri="{FF2B5EF4-FFF2-40B4-BE49-F238E27FC236}">
                    <a16:creationId xmlns:a16="http://schemas.microsoft.com/office/drawing/2014/main" id="{BF477951-7B56-487D-8585-402CD021470C}"/>
                  </a:ext>
                </a:extLst>
              </p:cNvPr>
              <p:cNvSpPr/>
              <p:nvPr/>
            </p:nvSpPr>
            <p:spPr>
              <a:xfrm>
                <a:off x="3521500" y="3583305"/>
                <a:ext cx="48442" cy="58102"/>
              </a:xfrm>
              <a:custGeom>
                <a:avLst/>
                <a:gdLst>
                  <a:gd name="connsiteX0" fmla="*/ 21525 w 48442"/>
                  <a:gd name="connsiteY0" fmla="*/ 58102 h 58102"/>
                  <a:gd name="connsiteX1" fmla="*/ 6285 w 48442"/>
                  <a:gd name="connsiteY1" fmla="*/ 46672 h 58102"/>
                  <a:gd name="connsiteX2" fmla="*/ 570 w 48442"/>
                  <a:gd name="connsiteY2" fmla="*/ 24765 h 58102"/>
                  <a:gd name="connsiteX3" fmla="*/ 2475 w 48442"/>
                  <a:gd name="connsiteY3" fmla="*/ 12382 h 58102"/>
                  <a:gd name="connsiteX4" fmla="*/ 12000 w 48442"/>
                  <a:gd name="connsiteY4" fmla="*/ 4763 h 58102"/>
                  <a:gd name="connsiteX5" fmla="*/ 29145 w 48442"/>
                  <a:gd name="connsiteY5" fmla="*/ 0 h 58102"/>
                  <a:gd name="connsiteX6" fmla="*/ 33907 w 48442"/>
                  <a:gd name="connsiteY6" fmla="*/ 952 h 58102"/>
                  <a:gd name="connsiteX7" fmla="*/ 36765 w 48442"/>
                  <a:gd name="connsiteY7" fmla="*/ 4763 h 58102"/>
                  <a:gd name="connsiteX8" fmla="*/ 48195 w 48442"/>
                  <a:gd name="connsiteY8" fmla="*/ 45720 h 58102"/>
                  <a:gd name="connsiteX9" fmla="*/ 44385 w 48442"/>
                  <a:gd name="connsiteY9" fmla="*/ 53340 h 58102"/>
                  <a:gd name="connsiteX10" fmla="*/ 27240 w 48442"/>
                  <a:gd name="connsiteY10" fmla="*/ 58102 h 58102"/>
                  <a:gd name="connsiteX11" fmla="*/ 21525 w 48442"/>
                  <a:gd name="connsiteY11" fmla="*/ 58102 h 58102"/>
                  <a:gd name="connsiteX12" fmla="*/ 25335 w 48442"/>
                  <a:gd name="connsiteY12" fmla="*/ 13335 h 58102"/>
                  <a:gd name="connsiteX13" fmla="*/ 13905 w 48442"/>
                  <a:gd name="connsiteY13" fmla="*/ 16192 h 58102"/>
                  <a:gd name="connsiteX14" fmla="*/ 12000 w 48442"/>
                  <a:gd name="connsiteY14" fmla="*/ 18097 h 58102"/>
                  <a:gd name="connsiteX15" fmla="*/ 12000 w 48442"/>
                  <a:gd name="connsiteY15" fmla="*/ 20955 h 58102"/>
                  <a:gd name="connsiteX16" fmla="*/ 17715 w 48442"/>
                  <a:gd name="connsiteY16" fmla="*/ 42863 h 58102"/>
                  <a:gd name="connsiteX17" fmla="*/ 19620 w 48442"/>
                  <a:gd name="connsiteY17" fmla="*/ 44767 h 58102"/>
                  <a:gd name="connsiteX18" fmla="*/ 22477 w 48442"/>
                  <a:gd name="connsiteY18" fmla="*/ 44767 h 58102"/>
                  <a:gd name="connsiteX19" fmla="*/ 33907 w 48442"/>
                  <a:gd name="connsiteY19" fmla="*/ 41910 h 58102"/>
                  <a:gd name="connsiteX20" fmla="*/ 25335 w 48442"/>
                  <a:gd name="connsiteY20" fmla="*/ 13335 h 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442" h="58102">
                    <a:moveTo>
                      <a:pt x="21525" y="58102"/>
                    </a:moveTo>
                    <a:cubicBezTo>
                      <a:pt x="14857" y="58102"/>
                      <a:pt x="8190" y="53340"/>
                      <a:pt x="6285" y="46672"/>
                    </a:cubicBezTo>
                    <a:lnTo>
                      <a:pt x="570" y="24765"/>
                    </a:lnTo>
                    <a:cubicBezTo>
                      <a:pt x="-383" y="20955"/>
                      <a:pt x="-383" y="16192"/>
                      <a:pt x="2475" y="12382"/>
                    </a:cubicBezTo>
                    <a:cubicBezTo>
                      <a:pt x="4380" y="8572"/>
                      <a:pt x="8190" y="5715"/>
                      <a:pt x="12000" y="4763"/>
                    </a:cubicBezTo>
                    <a:lnTo>
                      <a:pt x="29145" y="0"/>
                    </a:lnTo>
                    <a:cubicBezTo>
                      <a:pt x="31050" y="0"/>
                      <a:pt x="32002" y="0"/>
                      <a:pt x="33907" y="952"/>
                    </a:cubicBezTo>
                    <a:cubicBezTo>
                      <a:pt x="34860" y="1905"/>
                      <a:pt x="36765" y="2857"/>
                      <a:pt x="36765" y="4763"/>
                    </a:cubicBezTo>
                    <a:lnTo>
                      <a:pt x="48195" y="45720"/>
                    </a:lnTo>
                    <a:cubicBezTo>
                      <a:pt x="49147" y="48577"/>
                      <a:pt x="47242" y="52388"/>
                      <a:pt x="44385" y="53340"/>
                    </a:cubicBezTo>
                    <a:lnTo>
                      <a:pt x="27240" y="58102"/>
                    </a:lnTo>
                    <a:cubicBezTo>
                      <a:pt x="23430" y="57150"/>
                      <a:pt x="22477" y="58102"/>
                      <a:pt x="21525" y="58102"/>
                    </a:cubicBezTo>
                    <a:close/>
                    <a:moveTo>
                      <a:pt x="25335" y="13335"/>
                    </a:moveTo>
                    <a:lnTo>
                      <a:pt x="13905" y="16192"/>
                    </a:lnTo>
                    <a:cubicBezTo>
                      <a:pt x="12952" y="16192"/>
                      <a:pt x="12000" y="17145"/>
                      <a:pt x="12000" y="18097"/>
                    </a:cubicBezTo>
                    <a:cubicBezTo>
                      <a:pt x="12000" y="19050"/>
                      <a:pt x="11047" y="20002"/>
                      <a:pt x="12000" y="20955"/>
                    </a:cubicBezTo>
                    <a:lnTo>
                      <a:pt x="17715" y="42863"/>
                    </a:lnTo>
                    <a:cubicBezTo>
                      <a:pt x="17715" y="43815"/>
                      <a:pt x="18667" y="44767"/>
                      <a:pt x="19620" y="44767"/>
                    </a:cubicBezTo>
                    <a:cubicBezTo>
                      <a:pt x="20572" y="45720"/>
                      <a:pt x="21525" y="45720"/>
                      <a:pt x="22477" y="44767"/>
                    </a:cubicBezTo>
                    <a:lnTo>
                      <a:pt x="33907" y="41910"/>
                    </a:lnTo>
                    <a:lnTo>
                      <a:pt x="25335" y="13335"/>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93" name="Freeform: Shape 92">
                <a:extLst>
                  <a:ext uri="{FF2B5EF4-FFF2-40B4-BE49-F238E27FC236}">
                    <a16:creationId xmlns:a16="http://schemas.microsoft.com/office/drawing/2014/main" id="{465435B2-4447-4908-AAB9-319454AC678F}"/>
                  </a:ext>
                </a:extLst>
              </p:cNvPr>
              <p:cNvSpPr/>
              <p:nvPr/>
            </p:nvSpPr>
            <p:spPr>
              <a:xfrm>
                <a:off x="3597317" y="3629025"/>
                <a:ext cx="51500" cy="93344"/>
              </a:xfrm>
              <a:custGeom>
                <a:avLst/>
                <a:gdLst>
                  <a:gd name="connsiteX0" fmla="*/ 27622 w 51500"/>
                  <a:gd name="connsiteY0" fmla="*/ 93345 h 93344"/>
                  <a:gd name="connsiteX1" fmla="*/ 13335 w 51500"/>
                  <a:gd name="connsiteY1" fmla="*/ 87630 h 93344"/>
                  <a:gd name="connsiteX2" fmla="*/ 5715 w 51500"/>
                  <a:gd name="connsiteY2" fmla="*/ 72390 h 93344"/>
                  <a:gd name="connsiteX3" fmla="*/ 0 w 51500"/>
                  <a:gd name="connsiteY3" fmla="*/ 6668 h 93344"/>
                  <a:gd name="connsiteX4" fmla="*/ 1905 w 51500"/>
                  <a:gd name="connsiteY4" fmla="*/ 1905 h 93344"/>
                  <a:gd name="connsiteX5" fmla="*/ 6667 w 51500"/>
                  <a:gd name="connsiteY5" fmla="*/ 0 h 93344"/>
                  <a:gd name="connsiteX6" fmla="*/ 40005 w 51500"/>
                  <a:gd name="connsiteY6" fmla="*/ 0 h 93344"/>
                  <a:gd name="connsiteX7" fmla="*/ 45720 w 51500"/>
                  <a:gd name="connsiteY7" fmla="*/ 5715 h 93344"/>
                  <a:gd name="connsiteX8" fmla="*/ 51435 w 51500"/>
                  <a:gd name="connsiteY8" fmla="*/ 67628 h 93344"/>
                  <a:gd name="connsiteX9" fmla="*/ 30480 w 51500"/>
                  <a:gd name="connsiteY9" fmla="*/ 92393 h 93344"/>
                  <a:gd name="connsiteX10" fmla="*/ 27622 w 51500"/>
                  <a:gd name="connsiteY10" fmla="*/ 93345 h 93344"/>
                  <a:gd name="connsiteX11" fmla="*/ 11430 w 51500"/>
                  <a:gd name="connsiteY11" fmla="*/ 12382 h 93344"/>
                  <a:gd name="connsiteX12" fmla="*/ 16192 w 51500"/>
                  <a:gd name="connsiteY12" fmla="*/ 71438 h 93344"/>
                  <a:gd name="connsiteX13" fmla="*/ 20003 w 51500"/>
                  <a:gd name="connsiteY13" fmla="*/ 79057 h 93344"/>
                  <a:gd name="connsiteX14" fmla="*/ 27622 w 51500"/>
                  <a:gd name="connsiteY14" fmla="*/ 81915 h 93344"/>
                  <a:gd name="connsiteX15" fmla="*/ 37147 w 51500"/>
                  <a:gd name="connsiteY15" fmla="*/ 70485 h 93344"/>
                  <a:gd name="connsiteX16" fmla="*/ 32385 w 51500"/>
                  <a:gd name="connsiteY16" fmla="*/ 14288 h 93344"/>
                  <a:gd name="connsiteX17" fmla="*/ 11430 w 51500"/>
                  <a:gd name="connsiteY17" fmla="*/ 12382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00" h="93344">
                    <a:moveTo>
                      <a:pt x="27622" y="93345"/>
                    </a:moveTo>
                    <a:cubicBezTo>
                      <a:pt x="21908" y="93345"/>
                      <a:pt x="17145" y="91440"/>
                      <a:pt x="13335" y="87630"/>
                    </a:cubicBezTo>
                    <a:cubicBezTo>
                      <a:pt x="8572" y="83820"/>
                      <a:pt x="5715" y="78105"/>
                      <a:pt x="5715" y="72390"/>
                    </a:cubicBezTo>
                    <a:lnTo>
                      <a:pt x="0" y="6668"/>
                    </a:lnTo>
                    <a:cubicBezTo>
                      <a:pt x="0" y="4763"/>
                      <a:pt x="0" y="2857"/>
                      <a:pt x="1905" y="1905"/>
                    </a:cubicBezTo>
                    <a:cubicBezTo>
                      <a:pt x="2858" y="953"/>
                      <a:pt x="4763" y="0"/>
                      <a:pt x="6667" y="0"/>
                    </a:cubicBezTo>
                    <a:lnTo>
                      <a:pt x="40005" y="0"/>
                    </a:lnTo>
                    <a:cubicBezTo>
                      <a:pt x="42863" y="0"/>
                      <a:pt x="45720" y="2857"/>
                      <a:pt x="45720" y="5715"/>
                    </a:cubicBezTo>
                    <a:lnTo>
                      <a:pt x="51435" y="67628"/>
                    </a:lnTo>
                    <a:cubicBezTo>
                      <a:pt x="52388" y="80010"/>
                      <a:pt x="42863" y="91440"/>
                      <a:pt x="30480" y="92393"/>
                    </a:cubicBezTo>
                    <a:cubicBezTo>
                      <a:pt x="28575" y="93345"/>
                      <a:pt x="27622" y="93345"/>
                      <a:pt x="27622" y="93345"/>
                    </a:cubicBezTo>
                    <a:close/>
                    <a:moveTo>
                      <a:pt x="11430" y="12382"/>
                    </a:moveTo>
                    <a:lnTo>
                      <a:pt x="16192" y="71438"/>
                    </a:lnTo>
                    <a:cubicBezTo>
                      <a:pt x="16192" y="74295"/>
                      <a:pt x="18097" y="77153"/>
                      <a:pt x="20003" y="79057"/>
                    </a:cubicBezTo>
                    <a:cubicBezTo>
                      <a:pt x="21908" y="80963"/>
                      <a:pt x="24765" y="81915"/>
                      <a:pt x="27622" y="81915"/>
                    </a:cubicBezTo>
                    <a:cubicBezTo>
                      <a:pt x="33338" y="80963"/>
                      <a:pt x="38100" y="76200"/>
                      <a:pt x="37147" y="70485"/>
                    </a:cubicBezTo>
                    <a:lnTo>
                      <a:pt x="32385" y="14288"/>
                    </a:lnTo>
                    <a:lnTo>
                      <a:pt x="11430" y="12382"/>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94" name="Freeform: Shape 93">
                <a:extLst>
                  <a:ext uri="{FF2B5EF4-FFF2-40B4-BE49-F238E27FC236}">
                    <a16:creationId xmlns:a16="http://schemas.microsoft.com/office/drawing/2014/main" id="{91E785E6-2D04-4B9C-81B5-BF8EB192651E}"/>
                  </a:ext>
                </a:extLst>
              </p:cNvPr>
              <p:cNvSpPr/>
              <p:nvPr/>
            </p:nvSpPr>
            <p:spPr>
              <a:xfrm>
                <a:off x="3632373" y="3647888"/>
                <a:ext cx="25138" cy="15426"/>
              </a:xfrm>
              <a:custGeom>
                <a:avLst/>
                <a:gdLst>
                  <a:gd name="connsiteX0" fmla="*/ 18284 w 25138"/>
                  <a:gd name="connsiteY0" fmla="*/ 15427 h 15426"/>
                  <a:gd name="connsiteX1" fmla="*/ 17332 w 25138"/>
                  <a:gd name="connsiteY1" fmla="*/ 15427 h 15426"/>
                  <a:gd name="connsiteX2" fmla="*/ 4949 w 25138"/>
                  <a:gd name="connsiteY2" fmla="*/ 12569 h 15426"/>
                  <a:gd name="connsiteX3" fmla="*/ 187 w 25138"/>
                  <a:gd name="connsiteY3" fmla="*/ 4949 h 15426"/>
                  <a:gd name="connsiteX4" fmla="*/ 7807 w 25138"/>
                  <a:gd name="connsiteY4" fmla="*/ 187 h 15426"/>
                  <a:gd name="connsiteX5" fmla="*/ 20189 w 25138"/>
                  <a:gd name="connsiteY5" fmla="*/ 3044 h 15426"/>
                  <a:gd name="connsiteX6" fmla="*/ 24952 w 25138"/>
                  <a:gd name="connsiteY6" fmla="*/ 10664 h 15426"/>
                  <a:gd name="connsiteX7" fmla="*/ 18284 w 25138"/>
                  <a:gd name="connsiteY7" fmla="*/ 15427 h 1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38" h="15426">
                    <a:moveTo>
                      <a:pt x="18284" y="15427"/>
                    </a:moveTo>
                    <a:cubicBezTo>
                      <a:pt x="18284" y="15427"/>
                      <a:pt x="17332" y="15427"/>
                      <a:pt x="17332" y="15427"/>
                    </a:cubicBezTo>
                    <a:lnTo>
                      <a:pt x="4949" y="12569"/>
                    </a:lnTo>
                    <a:cubicBezTo>
                      <a:pt x="2092" y="11617"/>
                      <a:pt x="-766" y="8759"/>
                      <a:pt x="187" y="4949"/>
                    </a:cubicBezTo>
                    <a:cubicBezTo>
                      <a:pt x="1139" y="2092"/>
                      <a:pt x="3997" y="-766"/>
                      <a:pt x="7807" y="187"/>
                    </a:cubicBezTo>
                    <a:lnTo>
                      <a:pt x="20189" y="3044"/>
                    </a:lnTo>
                    <a:cubicBezTo>
                      <a:pt x="23047" y="3997"/>
                      <a:pt x="25904" y="6854"/>
                      <a:pt x="24952" y="10664"/>
                    </a:cubicBezTo>
                    <a:cubicBezTo>
                      <a:pt x="23047" y="13522"/>
                      <a:pt x="21142" y="15427"/>
                      <a:pt x="18284" y="15427"/>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95" name="Freeform: Shape 94">
                <a:extLst>
                  <a:ext uri="{FF2B5EF4-FFF2-40B4-BE49-F238E27FC236}">
                    <a16:creationId xmlns:a16="http://schemas.microsoft.com/office/drawing/2014/main" id="{599AFF78-A0D6-4226-9365-78B8F32C83E3}"/>
                  </a:ext>
                </a:extLst>
              </p:cNvPr>
              <p:cNvSpPr/>
              <p:nvPr/>
            </p:nvSpPr>
            <p:spPr>
              <a:xfrm>
                <a:off x="3728514" y="3522567"/>
                <a:ext cx="43834" cy="71214"/>
              </a:xfrm>
              <a:custGeom>
                <a:avLst/>
                <a:gdLst>
                  <a:gd name="connsiteX0" fmla="*/ 22155 w 43834"/>
                  <a:gd name="connsiteY0" fmla="*/ 71215 h 71214"/>
                  <a:gd name="connsiteX1" fmla="*/ 19298 w 43834"/>
                  <a:gd name="connsiteY1" fmla="*/ 70263 h 71214"/>
                  <a:gd name="connsiteX2" fmla="*/ 16440 w 43834"/>
                  <a:gd name="connsiteY2" fmla="*/ 66453 h 71214"/>
                  <a:gd name="connsiteX3" fmla="*/ 248 w 43834"/>
                  <a:gd name="connsiteY3" fmla="*/ 8350 h 71214"/>
                  <a:gd name="connsiteX4" fmla="*/ 4058 w 43834"/>
                  <a:gd name="connsiteY4" fmla="*/ 730 h 71214"/>
                  <a:gd name="connsiteX5" fmla="*/ 27870 w 43834"/>
                  <a:gd name="connsiteY5" fmla="*/ 5493 h 71214"/>
                  <a:gd name="connsiteX6" fmla="*/ 42158 w 43834"/>
                  <a:gd name="connsiteY6" fmla="*/ 27400 h 71214"/>
                  <a:gd name="connsiteX7" fmla="*/ 23108 w 43834"/>
                  <a:gd name="connsiteY7" fmla="*/ 70263 h 71214"/>
                  <a:gd name="connsiteX8" fmla="*/ 22155 w 43834"/>
                  <a:gd name="connsiteY8" fmla="*/ 71215 h 71214"/>
                  <a:gd name="connsiteX9" fmla="*/ 14535 w 43834"/>
                  <a:gd name="connsiteY9" fmla="*/ 13113 h 71214"/>
                  <a:gd name="connsiteX10" fmla="*/ 26918 w 43834"/>
                  <a:gd name="connsiteY10" fmla="*/ 56928 h 71214"/>
                  <a:gd name="connsiteX11" fmla="*/ 32633 w 43834"/>
                  <a:gd name="connsiteY11" fmla="*/ 32163 h 71214"/>
                  <a:gd name="connsiteX12" fmla="*/ 22155 w 43834"/>
                  <a:gd name="connsiteY12" fmla="*/ 16923 h 71214"/>
                  <a:gd name="connsiteX13" fmla="*/ 14535 w 43834"/>
                  <a:gd name="connsiteY13" fmla="*/ 13113 h 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34" h="71214">
                    <a:moveTo>
                      <a:pt x="22155" y="71215"/>
                    </a:moveTo>
                    <a:cubicBezTo>
                      <a:pt x="21203" y="71215"/>
                      <a:pt x="20250" y="71215"/>
                      <a:pt x="19298" y="70263"/>
                    </a:cubicBezTo>
                    <a:cubicBezTo>
                      <a:pt x="18345" y="69310"/>
                      <a:pt x="16440" y="68358"/>
                      <a:pt x="16440" y="66453"/>
                    </a:cubicBezTo>
                    <a:lnTo>
                      <a:pt x="248" y="8350"/>
                    </a:lnTo>
                    <a:cubicBezTo>
                      <a:pt x="-705" y="5493"/>
                      <a:pt x="1200" y="1683"/>
                      <a:pt x="4058" y="730"/>
                    </a:cubicBezTo>
                    <a:cubicBezTo>
                      <a:pt x="11678" y="-1175"/>
                      <a:pt x="20250" y="730"/>
                      <a:pt x="27870" y="5493"/>
                    </a:cubicBezTo>
                    <a:cubicBezTo>
                      <a:pt x="34538" y="10255"/>
                      <a:pt x="40253" y="18828"/>
                      <a:pt x="42158" y="27400"/>
                    </a:cubicBezTo>
                    <a:cubicBezTo>
                      <a:pt x="47873" y="46450"/>
                      <a:pt x="38348" y="65500"/>
                      <a:pt x="23108" y="70263"/>
                    </a:cubicBezTo>
                    <a:cubicBezTo>
                      <a:pt x="23108" y="71215"/>
                      <a:pt x="23108" y="71215"/>
                      <a:pt x="22155" y="71215"/>
                    </a:cubicBezTo>
                    <a:close/>
                    <a:moveTo>
                      <a:pt x="14535" y="13113"/>
                    </a:moveTo>
                    <a:lnTo>
                      <a:pt x="26918" y="56928"/>
                    </a:lnTo>
                    <a:cubicBezTo>
                      <a:pt x="32633" y="52165"/>
                      <a:pt x="35490" y="41688"/>
                      <a:pt x="32633" y="32163"/>
                    </a:cubicBezTo>
                    <a:cubicBezTo>
                      <a:pt x="30728" y="25495"/>
                      <a:pt x="26918" y="19780"/>
                      <a:pt x="22155" y="16923"/>
                    </a:cubicBezTo>
                    <a:cubicBezTo>
                      <a:pt x="19298" y="14065"/>
                      <a:pt x="16440" y="13113"/>
                      <a:pt x="14535" y="13113"/>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96" name="Freeform: Shape 95">
                <a:extLst>
                  <a:ext uri="{FF2B5EF4-FFF2-40B4-BE49-F238E27FC236}">
                    <a16:creationId xmlns:a16="http://schemas.microsoft.com/office/drawing/2014/main" id="{4A9C9FC1-7C35-411D-83F3-9EF4C56396EF}"/>
                  </a:ext>
                </a:extLst>
              </p:cNvPr>
              <p:cNvSpPr/>
              <p:nvPr/>
            </p:nvSpPr>
            <p:spPr>
              <a:xfrm>
                <a:off x="3465872" y="3792855"/>
                <a:ext cx="306889" cy="11430"/>
              </a:xfrm>
              <a:custGeom>
                <a:avLst/>
                <a:gdLst>
                  <a:gd name="connsiteX0" fmla="*/ 300990 w 306889"/>
                  <a:gd name="connsiteY0" fmla="*/ 11430 h 11430"/>
                  <a:gd name="connsiteX1" fmla="*/ 5715 w 306889"/>
                  <a:gd name="connsiteY1" fmla="*/ 11430 h 11430"/>
                  <a:gd name="connsiteX2" fmla="*/ 0 w 306889"/>
                  <a:gd name="connsiteY2" fmla="*/ 5715 h 11430"/>
                  <a:gd name="connsiteX3" fmla="*/ 5715 w 306889"/>
                  <a:gd name="connsiteY3" fmla="*/ 0 h 11430"/>
                  <a:gd name="connsiteX4" fmla="*/ 300990 w 306889"/>
                  <a:gd name="connsiteY4" fmla="*/ 0 h 11430"/>
                  <a:gd name="connsiteX5" fmla="*/ 306705 w 306889"/>
                  <a:gd name="connsiteY5" fmla="*/ 5715 h 11430"/>
                  <a:gd name="connsiteX6" fmla="*/ 300990 w 306889"/>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889" h="11430">
                    <a:moveTo>
                      <a:pt x="300990" y="11430"/>
                    </a:moveTo>
                    <a:lnTo>
                      <a:pt x="5715" y="11430"/>
                    </a:lnTo>
                    <a:cubicBezTo>
                      <a:pt x="1905" y="11430"/>
                      <a:pt x="0" y="8572"/>
                      <a:pt x="0" y="5715"/>
                    </a:cubicBezTo>
                    <a:cubicBezTo>
                      <a:pt x="0" y="1905"/>
                      <a:pt x="2858" y="0"/>
                      <a:pt x="5715" y="0"/>
                    </a:cubicBezTo>
                    <a:lnTo>
                      <a:pt x="300990" y="0"/>
                    </a:lnTo>
                    <a:cubicBezTo>
                      <a:pt x="304800" y="0"/>
                      <a:pt x="306705" y="2857"/>
                      <a:pt x="306705" y="5715"/>
                    </a:cubicBezTo>
                    <a:cubicBezTo>
                      <a:pt x="307658" y="8572"/>
                      <a:pt x="304800" y="11430"/>
                      <a:pt x="300990" y="1143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grpSp>
      </p:grpSp>
      <p:sp>
        <p:nvSpPr>
          <p:cNvPr id="97" name="TextBox 96">
            <a:extLst>
              <a:ext uri="{FF2B5EF4-FFF2-40B4-BE49-F238E27FC236}">
                <a16:creationId xmlns:a16="http://schemas.microsoft.com/office/drawing/2014/main" id="{937585D9-E6A9-4AAA-9949-68E9E8432375}"/>
              </a:ext>
            </a:extLst>
          </p:cNvPr>
          <p:cNvSpPr txBox="1"/>
          <p:nvPr/>
        </p:nvSpPr>
        <p:spPr>
          <a:xfrm>
            <a:off x="932517" y="1455652"/>
            <a:ext cx="2300387" cy="1065870"/>
          </a:xfrm>
          <a:prstGeom prst="rect">
            <a:avLst/>
          </a:prstGeom>
          <a:noFill/>
        </p:spPr>
        <p:txBody>
          <a:bodyPr wrap="square" lIns="62103" tIns="31052" rIns="62103" bIns="31052" rtlCol="0" anchor="t">
            <a:spAutoFit/>
          </a:bodyPr>
          <a:lstStyle/>
          <a:p>
            <a:r>
              <a:rPr lang="en-US" sz="2173">
                <a:solidFill>
                  <a:schemeClr val="tx1">
                    <a:lumMod val="85000"/>
                    <a:lumOff val="15000"/>
                  </a:schemeClr>
                </a:solidFill>
                <a:latin typeface="Inter"/>
              </a:rPr>
              <a:t>Approaches to </a:t>
            </a:r>
            <a:r>
              <a:rPr lang="en-US" sz="2173" strike="sngStrike">
                <a:solidFill>
                  <a:schemeClr val="bg1">
                    <a:lumMod val="65000"/>
                  </a:schemeClr>
                </a:solidFill>
                <a:latin typeface="Inter"/>
              </a:rPr>
              <a:t>design</a:t>
            </a:r>
            <a:r>
              <a:rPr lang="en-US" sz="2173">
                <a:solidFill>
                  <a:schemeClr val="bg1">
                    <a:lumMod val="65000"/>
                  </a:schemeClr>
                </a:solidFill>
                <a:latin typeface="Inter"/>
              </a:rPr>
              <a:t> </a:t>
            </a:r>
            <a:r>
              <a:rPr lang="en-US" sz="2173">
                <a:solidFill>
                  <a:schemeClr val="tx1">
                    <a:lumMod val="85000"/>
                    <a:lumOff val="15000"/>
                  </a:schemeClr>
                </a:solidFill>
                <a:latin typeface="Inter"/>
              </a:rPr>
              <a:t>build a desirable product</a:t>
            </a:r>
            <a:endParaRPr lang="en-US" sz="2173">
              <a:solidFill>
                <a:schemeClr val="tx1">
                  <a:lumMod val="85000"/>
                  <a:lumOff val="15000"/>
                </a:schemeClr>
              </a:solidFill>
              <a:cs typeface="Arial" panose="020B0604020202020204" pitchFamily="34" charset="0"/>
            </a:endParaRPr>
          </a:p>
        </p:txBody>
      </p:sp>
      <p:grpSp>
        <p:nvGrpSpPr>
          <p:cNvPr id="57" name="Group 56">
            <a:extLst>
              <a:ext uri="{FF2B5EF4-FFF2-40B4-BE49-F238E27FC236}">
                <a16:creationId xmlns:a16="http://schemas.microsoft.com/office/drawing/2014/main" id="{A6B90774-4C52-4531-2E9A-1315A8218EC7}"/>
              </a:ext>
            </a:extLst>
          </p:cNvPr>
          <p:cNvGrpSpPr/>
          <p:nvPr/>
        </p:nvGrpSpPr>
        <p:grpSpPr>
          <a:xfrm>
            <a:off x="5148501" y="3399662"/>
            <a:ext cx="533085" cy="533085"/>
            <a:chOff x="7786801" y="2057261"/>
            <a:chExt cx="784911" cy="784911"/>
          </a:xfrm>
        </p:grpSpPr>
        <p:sp>
          <p:nvSpPr>
            <p:cNvPr id="36" name="Oval 35">
              <a:extLst>
                <a:ext uri="{FF2B5EF4-FFF2-40B4-BE49-F238E27FC236}">
                  <a16:creationId xmlns:a16="http://schemas.microsoft.com/office/drawing/2014/main" id="{71F1F777-E65C-A017-680A-82B31883B885}"/>
                </a:ext>
              </a:extLst>
            </p:cNvPr>
            <p:cNvSpPr/>
            <p:nvPr/>
          </p:nvSpPr>
          <p:spPr>
            <a:xfrm rot="10800000" flipH="1">
              <a:off x="7786801" y="2057261"/>
              <a:ext cx="784911" cy="784911"/>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grpSp>
          <p:nvGrpSpPr>
            <p:cNvPr id="37" name="Graphic 2">
              <a:extLst>
                <a:ext uri="{FF2B5EF4-FFF2-40B4-BE49-F238E27FC236}">
                  <a16:creationId xmlns:a16="http://schemas.microsoft.com/office/drawing/2014/main" id="{88525E8A-6355-3A55-C5F5-A9A8C2329FB2}"/>
                </a:ext>
              </a:extLst>
            </p:cNvPr>
            <p:cNvGrpSpPr/>
            <p:nvPr/>
          </p:nvGrpSpPr>
          <p:grpSpPr>
            <a:xfrm>
              <a:off x="8001823" y="2280412"/>
              <a:ext cx="355259" cy="338681"/>
              <a:chOff x="4998445" y="6047422"/>
              <a:chExt cx="367665" cy="350520"/>
            </a:xfrm>
            <a:solidFill>
              <a:schemeClr val="accent1"/>
            </a:solidFill>
          </p:grpSpPr>
          <p:sp>
            <p:nvSpPr>
              <p:cNvPr id="38" name="Freeform: Shape 37">
                <a:extLst>
                  <a:ext uri="{FF2B5EF4-FFF2-40B4-BE49-F238E27FC236}">
                    <a16:creationId xmlns:a16="http://schemas.microsoft.com/office/drawing/2014/main" id="{0E69D843-EB31-9B01-8A7B-7A3AB9CB9752}"/>
                  </a:ext>
                </a:extLst>
              </p:cNvPr>
              <p:cNvSpPr/>
              <p:nvPr/>
            </p:nvSpPr>
            <p:spPr>
              <a:xfrm>
                <a:off x="5148939" y="6193155"/>
                <a:ext cx="11614" cy="60959"/>
              </a:xfrm>
              <a:custGeom>
                <a:avLst/>
                <a:gdLst>
                  <a:gd name="connsiteX0" fmla="*/ 5715 w 11614"/>
                  <a:gd name="connsiteY0" fmla="*/ 60960 h 60959"/>
                  <a:gd name="connsiteX1" fmla="*/ 0 w 11614"/>
                  <a:gd name="connsiteY1" fmla="*/ 55245 h 60959"/>
                  <a:gd name="connsiteX2" fmla="*/ 0 w 11614"/>
                  <a:gd name="connsiteY2" fmla="*/ 5715 h 60959"/>
                  <a:gd name="connsiteX3" fmla="*/ 5715 w 11614"/>
                  <a:gd name="connsiteY3" fmla="*/ 0 h 60959"/>
                  <a:gd name="connsiteX4" fmla="*/ 11430 w 11614"/>
                  <a:gd name="connsiteY4" fmla="*/ 5715 h 60959"/>
                  <a:gd name="connsiteX5" fmla="*/ 11430 w 11614"/>
                  <a:gd name="connsiteY5" fmla="*/ 55245 h 60959"/>
                  <a:gd name="connsiteX6" fmla="*/ 5715 w 11614"/>
                  <a:gd name="connsiteY6" fmla="*/ 60960 h 6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4" h="60959">
                    <a:moveTo>
                      <a:pt x="5715" y="60960"/>
                    </a:moveTo>
                    <a:cubicBezTo>
                      <a:pt x="1905" y="60960"/>
                      <a:pt x="0" y="58102"/>
                      <a:pt x="0" y="55245"/>
                    </a:cubicBezTo>
                    <a:lnTo>
                      <a:pt x="0" y="5715"/>
                    </a:lnTo>
                    <a:cubicBezTo>
                      <a:pt x="0" y="1905"/>
                      <a:pt x="2858" y="0"/>
                      <a:pt x="5715" y="0"/>
                    </a:cubicBezTo>
                    <a:cubicBezTo>
                      <a:pt x="9525" y="0"/>
                      <a:pt x="11430" y="2857"/>
                      <a:pt x="11430" y="5715"/>
                    </a:cubicBezTo>
                    <a:lnTo>
                      <a:pt x="11430" y="55245"/>
                    </a:lnTo>
                    <a:cubicBezTo>
                      <a:pt x="12383" y="58102"/>
                      <a:pt x="9525" y="60960"/>
                      <a:pt x="5715" y="6096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39" name="Freeform: Shape 38">
                <a:extLst>
                  <a:ext uri="{FF2B5EF4-FFF2-40B4-BE49-F238E27FC236}">
                    <a16:creationId xmlns:a16="http://schemas.microsoft.com/office/drawing/2014/main" id="{CBDB3EAD-AB18-9D33-5F74-F8E3D3539315}"/>
                  </a:ext>
                </a:extLst>
              </p:cNvPr>
              <p:cNvSpPr/>
              <p:nvPr/>
            </p:nvSpPr>
            <p:spPr>
              <a:xfrm>
                <a:off x="5204185" y="6193155"/>
                <a:ext cx="11429" cy="60959"/>
              </a:xfrm>
              <a:custGeom>
                <a:avLst/>
                <a:gdLst>
                  <a:gd name="connsiteX0" fmla="*/ 5715 w 11429"/>
                  <a:gd name="connsiteY0" fmla="*/ 60960 h 60959"/>
                  <a:gd name="connsiteX1" fmla="*/ 0 w 11429"/>
                  <a:gd name="connsiteY1" fmla="*/ 55245 h 60959"/>
                  <a:gd name="connsiteX2" fmla="*/ 0 w 11429"/>
                  <a:gd name="connsiteY2" fmla="*/ 5715 h 60959"/>
                  <a:gd name="connsiteX3" fmla="*/ 5715 w 11429"/>
                  <a:gd name="connsiteY3" fmla="*/ 0 h 60959"/>
                  <a:gd name="connsiteX4" fmla="*/ 11430 w 11429"/>
                  <a:gd name="connsiteY4" fmla="*/ 5715 h 60959"/>
                  <a:gd name="connsiteX5" fmla="*/ 11430 w 11429"/>
                  <a:gd name="connsiteY5" fmla="*/ 55245 h 60959"/>
                  <a:gd name="connsiteX6" fmla="*/ 5715 w 11429"/>
                  <a:gd name="connsiteY6" fmla="*/ 60960 h 6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9" h="60959">
                    <a:moveTo>
                      <a:pt x="5715" y="60960"/>
                    </a:moveTo>
                    <a:cubicBezTo>
                      <a:pt x="1905" y="60960"/>
                      <a:pt x="0" y="58102"/>
                      <a:pt x="0" y="55245"/>
                    </a:cubicBezTo>
                    <a:lnTo>
                      <a:pt x="0" y="5715"/>
                    </a:lnTo>
                    <a:cubicBezTo>
                      <a:pt x="0" y="1905"/>
                      <a:pt x="2857" y="0"/>
                      <a:pt x="5715" y="0"/>
                    </a:cubicBezTo>
                    <a:cubicBezTo>
                      <a:pt x="9525" y="0"/>
                      <a:pt x="11430" y="2857"/>
                      <a:pt x="11430" y="5715"/>
                    </a:cubicBezTo>
                    <a:lnTo>
                      <a:pt x="11430" y="55245"/>
                    </a:lnTo>
                    <a:cubicBezTo>
                      <a:pt x="11430" y="58102"/>
                      <a:pt x="8572" y="60960"/>
                      <a:pt x="5715" y="6096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0" name="Freeform: Shape 39">
                <a:extLst>
                  <a:ext uri="{FF2B5EF4-FFF2-40B4-BE49-F238E27FC236}">
                    <a16:creationId xmlns:a16="http://schemas.microsoft.com/office/drawing/2014/main" id="{C38B2EEC-55D1-A6F4-F17C-55CF1DDFE488}"/>
                  </a:ext>
                </a:extLst>
              </p:cNvPr>
              <p:cNvSpPr/>
              <p:nvPr/>
            </p:nvSpPr>
            <p:spPr>
              <a:xfrm>
                <a:off x="5153702" y="6093142"/>
                <a:ext cx="55245" cy="60176"/>
              </a:xfrm>
              <a:custGeom>
                <a:avLst/>
                <a:gdLst>
                  <a:gd name="connsiteX0" fmla="*/ 27622 w 55245"/>
                  <a:gd name="connsiteY0" fmla="*/ 60007 h 60176"/>
                  <a:gd name="connsiteX1" fmla="*/ 5715 w 55245"/>
                  <a:gd name="connsiteY1" fmla="*/ 44767 h 60176"/>
                  <a:gd name="connsiteX2" fmla="*/ 0 w 55245"/>
                  <a:gd name="connsiteY2" fmla="*/ 21907 h 60176"/>
                  <a:gd name="connsiteX3" fmla="*/ 0 w 55245"/>
                  <a:gd name="connsiteY3" fmla="*/ 21907 h 60176"/>
                  <a:gd name="connsiteX4" fmla="*/ 9525 w 55245"/>
                  <a:gd name="connsiteY4" fmla="*/ 4763 h 60176"/>
                  <a:gd name="connsiteX5" fmla="*/ 27622 w 55245"/>
                  <a:gd name="connsiteY5" fmla="*/ 0 h 60176"/>
                  <a:gd name="connsiteX6" fmla="*/ 46672 w 55245"/>
                  <a:gd name="connsiteY6" fmla="*/ 6667 h 60176"/>
                  <a:gd name="connsiteX7" fmla="*/ 55245 w 55245"/>
                  <a:gd name="connsiteY7" fmla="*/ 22860 h 60176"/>
                  <a:gd name="connsiteX8" fmla="*/ 49530 w 55245"/>
                  <a:gd name="connsiteY8" fmla="*/ 45720 h 60176"/>
                  <a:gd name="connsiteX9" fmla="*/ 27622 w 55245"/>
                  <a:gd name="connsiteY9" fmla="*/ 60007 h 60176"/>
                  <a:gd name="connsiteX10" fmla="*/ 27622 w 55245"/>
                  <a:gd name="connsiteY10" fmla="*/ 60007 h 60176"/>
                  <a:gd name="connsiteX11" fmla="*/ 28575 w 55245"/>
                  <a:gd name="connsiteY11" fmla="*/ 12382 h 60176"/>
                  <a:gd name="connsiteX12" fmla="*/ 16193 w 55245"/>
                  <a:gd name="connsiteY12" fmla="*/ 15240 h 60176"/>
                  <a:gd name="connsiteX13" fmla="*/ 12383 w 55245"/>
                  <a:gd name="connsiteY13" fmla="*/ 20955 h 60176"/>
                  <a:gd name="connsiteX14" fmla="*/ 12383 w 55245"/>
                  <a:gd name="connsiteY14" fmla="*/ 21907 h 60176"/>
                  <a:gd name="connsiteX15" fmla="*/ 16193 w 55245"/>
                  <a:gd name="connsiteY15" fmla="*/ 39052 h 60176"/>
                  <a:gd name="connsiteX16" fmla="*/ 27622 w 55245"/>
                  <a:gd name="connsiteY16" fmla="*/ 48577 h 60176"/>
                  <a:gd name="connsiteX17" fmla="*/ 39053 w 55245"/>
                  <a:gd name="connsiteY17" fmla="*/ 40005 h 60176"/>
                  <a:gd name="connsiteX18" fmla="*/ 42863 w 55245"/>
                  <a:gd name="connsiteY18" fmla="*/ 22860 h 60176"/>
                  <a:gd name="connsiteX19" fmla="*/ 40005 w 55245"/>
                  <a:gd name="connsiteY19" fmla="*/ 17145 h 60176"/>
                  <a:gd name="connsiteX20" fmla="*/ 28575 w 55245"/>
                  <a:gd name="connsiteY20" fmla="*/ 12382 h 6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245" h="60176">
                    <a:moveTo>
                      <a:pt x="27622" y="60007"/>
                    </a:moveTo>
                    <a:cubicBezTo>
                      <a:pt x="21908" y="60007"/>
                      <a:pt x="12383" y="57150"/>
                      <a:pt x="5715" y="44767"/>
                    </a:cubicBezTo>
                    <a:cubicBezTo>
                      <a:pt x="1905" y="38100"/>
                      <a:pt x="0" y="30480"/>
                      <a:pt x="0" y="21907"/>
                    </a:cubicBezTo>
                    <a:lnTo>
                      <a:pt x="0" y="21907"/>
                    </a:lnTo>
                    <a:cubicBezTo>
                      <a:pt x="0" y="15240"/>
                      <a:pt x="3810" y="8572"/>
                      <a:pt x="9525" y="4763"/>
                    </a:cubicBezTo>
                    <a:cubicBezTo>
                      <a:pt x="13335" y="2857"/>
                      <a:pt x="20003" y="0"/>
                      <a:pt x="27622" y="0"/>
                    </a:cubicBezTo>
                    <a:cubicBezTo>
                      <a:pt x="34290" y="0"/>
                      <a:pt x="40958" y="1905"/>
                      <a:pt x="46672" y="6667"/>
                    </a:cubicBezTo>
                    <a:cubicBezTo>
                      <a:pt x="52388" y="10477"/>
                      <a:pt x="55245" y="16192"/>
                      <a:pt x="55245" y="22860"/>
                    </a:cubicBezTo>
                    <a:cubicBezTo>
                      <a:pt x="55245" y="31432"/>
                      <a:pt x="53340" y="39052"/>
                      <a:pt x="49530" y="45720"/>
                    </a:cubicBezTo>
                    <a:cubicBezTo>
                      <a:pt x="43815" y="58102"/>
                      <a:pt x="34290" y="60960"/>
                      <a:pt x="27622" y="60007"/>
                    </a:cubicBezTo>
                    <a:cubicBezTo>
                      <a:pt x="28575" y="60007"/>
                      <a:pt x="27622" y="60007"/>
                      <a:pt x="27622" y="60007"/>
                    </a:cubicBezTo>
                    <a:close/>
                    <a:moveTo>
                      <a:pt x="28575" y="12382"/>
                    </a:moveTo>
                    <a:cubicBezTo>
                      <a:pt x="23813" y="12382"/>
                      <a:pt x="19050" y="14288"/>
                      <a:pt x="16193" y="15240"/>
                    </a:cubicBezTo>
                    <a:cubicBezTo>
                      <a:pt x="14288" y="16192"/>
                      <a:pt x="12383" y="19050"/>
                      <a:pt x="12383" y="20955"/>
                    </a:cubicBezTo>
                    <a:lnTo>
                      <a:pt x="12383" y="21907"/>
                    </a:lnTo>
                    <a:cubicBezTo>
                      <a:pt x="12383" y="27622"/>
                      <a:pt x="13335" y="34290"/>
                      <a:pt x="16193" y="39052"/>
                    </a:cubicBezTo>
                    <a:cubicBezTo>
                      <a:pt x="19050" y="44767"/>
                      <a:pt x="22860" y="48577"/>
                      <a:pt x="27622" y="48577"/>
                    </a:cubicBezTo>
                    <a:cubicBezTo>
                      <a:pt x="32385" y="48577"/>
                      <a:pt x="36195" y="45720"/>
                      <a:pt x="39053" y="40005"/>
                    </a:cubicBezTo>
                    <a:cubicBezTo>
                      <a:pt x="41910" y="35242"/>
                      <a:pt x="42863" y="29527"/>
                      <a:pt x="42863" y="22860"/>
                    </a:cubicBezTo>
                    <a:cubicBezTo>
                      <a:pt x="42863" y="20002"/>
                      <a:pt x="41910" y="18097"/>
                      <a:pt x="40005" y="17145"/>
                    </a:cubicBezTo>
                    <a:cubicBezTo>
                      <a:pt x="38100" y="14288"/>
                      <a:pt x="33338" y="12382"/>
                      <a:pt x="28575" y="12382"/>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1" name="Freeform: Shape 40">
                <a:extLst>
                  <a:ext uri="{FF2B5EF4-FFF2-40B4-BE49-F238E27FC236}">
                    <a16:creationId xmlns:a16="http://schemas.microsoft.com/office/drawing/2014/main" id="{DC79914B-8912-137F-3141-668639149924}"/>
                  </a:ext>
                </a:extLst>
              </p:cNvPr>
              <p:cNvSpPr/>
              <p:nvPr/>
            </p:nvSpPr>
            <p:spPr>
              <a:xfrm>
                <a:off x="5126080" y="6163627"/>
                <a:ext cx="111442" cy="95250"/>
              </a:xfrm>
              <a:custGeom>
                <a:avLst/>
                <a:gdLst>
                  <a:gd name="connsiteX0" fmla="*/ 56197 w 111442"/>
                  <a:gd name="connsiteY0" fmla="*/ 95250 h 95250"/>
                  <a:gd name="connsiteX1" fmla="*/ 2857 w 111442"/>
                  <a:gd name="connsiteY1" fmla="*/ 80963 h 95250"/>
                  <a:gd name="connsiteX2" fmla="*/ 0 w 111442"/>
                  <a:gd name="connsiteY2" fmla="*/ 75247 h 95250"/>
                  <a:gd name="connsiteX3" fmla="*/ 0 w 111442"/>
                  <a:gd name="connsiteY3" fmla="*/ 28575 h 95250"/>
                  <a:gd name="connsiteX4" fmla="*/ 28575 w 111442"/>
                  <a:gd name="connsiteY4" fmla="*/ 0 h 95250"/>
                  <a:gd name="connsiteX5" fmla="*/ 82868 w 111442"/>
                  <a:gd name="connsiteY5" fmla="*/ 0 h 95250"/>
                  <a:gd name="connsiteX6" fmla="*/ 111443 w 111442"/>
                  <a:gd name="connsiteY6" fmla="*/ 28575 h 95250"/>
                  <a:gd name="connsiteX7" fmla="*/ 111443 w 111442"/>
                  <a:gd name="connsiteY7" fmla="*/ 75247 h 95250"/>
                  <a:gd name="connsiteX8" fmla="*/ 108585 w 111442"/>
                  <a:gd name="connsiteY8" fmla="*/ 80963 h 95250"/>
                  <a:gd name="connsiteX9" fmla="*/ 56197 w 111442"/>
                  <a:gd name="connsiteY9" fmla="*/ 95250 h 95250"/>
                  <a:gd name="connsiteX10" fmla="*/ 12382 w 111442"/>
                  <a:gd name="connsiteY10" fmla="*/ 71438 h 95250"/>
                  <a:gd name="connsiteX11" fmla="*/ 100965 w 111442"/>
                  <a:gd name="connsiteY11" fmla="*/ 71438 h 95250"/>
                  <a:gd name="connsiteX12" fmla="*/ 100965 w 111442"/>
                  <a:gd name="connsiteY12" fmla="*/ 28575 h 95250"/>
                  <a:gd name="connsiteX13" fmla="*/ 83820 w 111442"/>
                  <a:gd name="connsiteY13" fmla="*/ 11430 h 95250"/>
                  <a:gd name="connsiteX14" fmla="*/ 28575 w 111442"/>
                  <a:gd name="connsiteY14" fmla="*/ 11430 h 95250"/>
                  <a:gd name="connsiteX15" fmla="*/ 11430 w 111442"/>
                  <a:gd name="connsiteY15" fmla="*/ 28575 h 95250"/>
                  <a:gd name="connsiteX16" fmla="*/ 11430 w 111442"/>
                  <a:gd name="connsiteY16" fmla="*/ 7143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442" h="95250">
                    <a:moveTo>
                      <a:pt x="56197" y="95250"/>
                    </a:moveTo>
                    <a:cubicBezTo>
                      <a:pt x="37147" y="95250"/>
                      <a:pt x="19050" y="90488"/>
                      <a:pt x="2857" y="80963"/>
                    </a:cubicBezTo>
                    <a:cubicBezTo>
                      <a:pt x="953" y="80010"/>
                      <a:pt x="0" y="78105"/>
                      <a:pt x="0" y="75247"/>
                    </a:cubicBezTo>
                    <a:lnTo>
                      <a:pt x="0" y="28575"/>
                    </a:lnTo>
                    <a:cubicBezTo>
                      <a:pt x="0" y="12382"/>
                      <a:pt x="13335" y="0"/>
                      <a:pt x="28575" y="0"/>
                    </a:cubicBezTo>
                    <a:lnTo>
                      <a:pt x="82868" y="0"/>
                    </a:lnTo>
                    <a:cubicBezTo>
                      <a:pt x="99060" y="0"/>
                      <a:pt x="111443" y="13335"/>
                      <a:pt x="111443" y="28575"/>
                    </a:cubicBezTo>
                    <a:lnTo>
                      <a:pt x="111443" y="75247"/>
                    </a:lnTo>
                    <a:cubicBezTo>
                      <a:pt x="111443" y="77153"/>
                      <a:pt x="110490" y="79057"/>
                      <a:pt x="108585" y="80963"/>
                    </a:cubicBezTo>
                    <a:cubicBezTo>
                      <a:pt x="93345" y="89535"/>
                      <a:pt x="75247" y="95250"/>
                      <a:pt x="56197" y="95250"/>
                    </a:cubicBezTo>
                    <a:close/>
                    <a:moveTo>
                      <a:pt x="12382" y="71438"/>
                    </a:moveTo>
                    <a:cubicBezTo>
                      <a:pt x="40005" y="85725"/>
                      <a:pt x="73343" y="85725"/>
                      <a:pt x="100965" y="71438"/>
                    </a:cubicBezTo>
                    <a:lnTo>
                      <a:pt x="100965" y="28575"/>
                    </a:lnTo>
                    <a:cubicBezTo>
                      <a:pt x="100965" y="19050"/>
                      <a:pt x="93345" y="11430"/>
                      <a:pt x="83820" y="11430"/>
                    </a:cubicBezTo>
                    <a:lnTo>
                      <a:pt x="28575" y="11430"/>
                    </a:lnTo>
                    <a:cubicBezTo>
                      <a:pt x="19050" y="11430"/>
                      <a:pt x="11430" y="19050"/>
                      <a:pt x="11430" y="28575"/>
                    </a:cubicBezTo>
                    <a:lnTo>
                      <a:pt x="11430" y="71438"/>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2" name="Freeform: Shape 41">
                <a:extLst>
                  <a:ext uri="{FF2B5EF4-FFF2-40B4-BE49-F238E27FC236}">
                    <a16:creationId xmlns:a16="http://schemas.microsoft.com/office/drawing/2014/main" id="{3A1A68E2-F1D5-14FA-1646-C004A3AE1E1F}"/>
                  </a:ext>
                </a:extLst>
              </p:cNvPr>
              <p:cNvSpPr/>
              <p:nvPr/>
            </p:nvSpPr>
            <p:spPr>
              <a:xfrm>
                <a:off x="5076549" y="6047422"/>
                <a:ext cx="209736" cy="211455"/>
              </a:xfrm>
              <a:custGeom>
                <a:avLst/>
                <a:gdLst>
                  <a:gd name="connsiteX0" fmla="*/ 105728 w 209736"/>
                  <a:gd name="connsiteY0" fmla="*/ 211455 h 211455"/>
                  <a:gd name="connsiteX1" fmla="*/ 0 w 209736"/>
                  <a:gd name="connsiteY1" fmla="*/ 105728 h 211455"/>
                  <a:gd name="connsiteX2" fmla="*/ 105728 w 209736"/>
                  <a:gd name="connsiteY2" fmla="*/ 0 h 211455"/>
                  <a:gd name="connsiteX3" fmla="*/ 202883 w 209736"/>
                  <a:gd name="connsiteY3" fmla="*/ 63818 h 211455"/>
                  <a:gd name="connsiteX4" fmla="*/ 200025 w 209736"/>
                  <a:gd name="connsiteY4" fmla="*/ 71438 h 211455"/>
                  <a:gd name="connsiteX5" fmla="*/ 192405 w 209736"/>
                  <a:gd name="connsiteY5" fmla="*/ 68580 h 211455"/>
                  <a:gd name="connsiteX6" fmla="*/ 105728 w 209736"/>
                  <a:gd name="connsiteY6" fmla="*/ 12383 h 211455"/>
                  <a:gd name="connsiteX7" fmla="*/ 11430 w 209736"/>
                  <a:gd name="connsiteY7" fmla="*/ 106680 h 211455"/>
                  <a:gd name="connsiteX8" fmla="*/ 105728 w 209736"/>
                  <a:gd name="connsiteY8" fmla="*/ 200978 h 211455"/>
                  <a:gd name="connsiteX9" fmla="*/ 198120 w 209736"/>
                  <a:gd name="connsiteY9" fmla="*/ 122872 h 211455"/>
                  <a:gd name="connsiteX10" fmla="*/ 204788 w 209736"/>
                  <a:gd name="connsiteY10" fmla="*/ 118110 h 211455"/>
                  <a:gd name="connsiteX11" fmla="*/ 209550 w 209736"/>
                  <a:gd name="connsiteY11" fmla="*/ 124778 h 211455"/>
                  <a:gd name="connsiteX12" fmla="*/ 105728 w 209736"/>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736" h="211455">
                    <a:moveTo>
                      <a:pt x="105728" y="211455"/>
                    </a:moveTo>
                    <a:cubicBezTo>
                      <a:pt x="47625" y="211455"/>
                      <a:pt x="0" y="163830"/>
                      <a:pt x="0" y="105728"/>
                    </a:cubicBezTo>
                    <a:cubicBezTo>
                      <a:pt x="0" y="47625"/>
                      <a:pt x="47625" y="0"/>
                      <a:pt x="105728" y="0"/>
                    </a:cubicBezTo>
                    <a:cubicBezTo>
                      <a:pt x="147638" y="0"/>
                      <a:pt x="186690" y="24765"/>
                      <a:pt x="202883" y="63818"/>
                    </a:cubicBezTo>
                    <a:cubicBezTo>
                      <a:pt x="203835" y="66675"/>
                      <a:pt x="202883" y="70485"/>
                      <a:pt x="200025" y="71438"/>
                    </a:cubicBezTo>
                    <a:cubicBezTo>
                      <a:pt x="197168" y="72390"/>
                      <a:pt x="193358" y="71438"/>
                      <a:pt x="192405" y="68580"/>
                    </a:cubicBezTo>
                    <a:cubicBezTo>
                      <a:pt x="177165" y="34290"/>
                      <a:pt x="143828" y="12383"/>
                      <a:pt x="105728" y="12383"/>
                    </a:cubicBezTo>
                    <a:cubicBezTo>
                      <a:pt x="54293" y="12383"/>
                      <a:pt x="11430" y="54293"/>
                      <a:pt x="11430" y="106680"/>
                    </a:cubicBezTo>
                    <a:cubicBezTo>
                      <a:pt x="11430" y="158115"/>
                      <a:pt x="53340" y="200978"/>
                      <a:pt x="105728" y="200978"/>
                    </a:cubicBezTo>
                    <a:cubicBezTo>
                      <a:pt x="151448" y="200978"/>
                      <a:pt x="190500" y="168593"/>
                      <a:pt x="198120" y="122872"/>
                    </a:cubicBezTo>
                    <a:cubicBezTo>
                      <a:pt x="199073" y="120015"/>
                      <a:pt x="201930" y="117158"/>
                      <a:pt x="204788" y="118110"/>
                    </a:cubicBezTo>
                    <a:cubicBezTo>
                      <a:pt x="207645" y="119063"/>
                      <a:pt x="210503" y="121920"/>
                      <a:pt x="209550" y="124778"/>
                    </a:cubicBezTo>
                    <a:cubicBezTo>
                      <a:pt x="200978" y="174308"/>
                      <a:pt x="157163" y="211455"/>
                      <a:pt x="105728" y="211455"/>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3" name="Freeform: Shape 42">
                <a:extLst>
                  <a:ext uri="{FF2B5EF4-FFF2-40B4-BE49-F238E27FC236}">
                    <a16:creationId xmlns:a16="http://schemas.microsoft.com/office/drawing/2014/main" id="{6553C398-31BF-A7A3-68C6-DF68CA0035B5}"/>
                  </a:ext>
                </a:extLst>
              </p:cNvPr>
              <p:cNvSpPr/>
              <p:nvPr/>
            </p:nvSpPr>
            <p:spPr>
              <a:xfrm>
                <a:off x="5282289" y="6294119"/>
                <a:ext cx="34290" cy="36195"/>
              </a:xfrm>
              <a:custGeom>
                <a:avLst/>
                <a:gdLst>
                  <a:gd name="connsiteX0" fmla="*/ 17145 w 34290"/>
                  <a:gd name="connsiteY0" fmla="*/ 36195 h 36195"/>
                  <a:gd name="connsiteX1" fmla="*/ 17145 w 34290"/>
                  <a:gd name="connsiteY1" fmla="*/ 36195 h 36195"/>
                  <a:gd name="connsiteX2" fmla="*/ 2858 w 34290"/>
                  <a:gd name="connsiteY2" fmla="*/ 26670 h 36195"/>
                  <a:gd name="connsiteX3" fmla="*/ 0 w 34290"/>
                  <a:gd name="connsiteY3" fmla="*/ 14288 h 36195"/>
                  <a:gd name="connsiteX4" fmla="*/ 6668 w 34290"/>
                  <a:gd name="connsiteY4" fmla="*/ 2858 h 36195"/>
                  <a:gd name="connsiteX5" fmla="*/ 17145 w 34290"/>
                  <a:gd name="connsiteY5" fmla="*/ 0 h 36195"/>
                  <a:gd name="connsiteX6" fmla="*/ 28575 w 34290"/>
                  <a:gd name="connsiteY6" fmla="*/ 3810 h 36195"/>
                  <a:gd name="connsiteX7" fmla="*/ 34290 w 34290"/>
                  <a:gd name="connsiteY7" fmla="*/ 14288 h 36195"/>
                  <a:gd name="connsiteX8" fmla="*/ 31433 w 34290"/>
                  <a:gd name="connsiteY8" fmla="*/ 26670 h 36195"/>
                  <a:gd name="connsiteX9" fmla="*/ 17145 w 34290"/>
                  <a:gd name="connsiteY9" fmla="*/ 36195 h 36195"/>
                  <a:gd name="connsiteX10" fmla="*/ 17145 w 34290"/>
                  <a:gd name="connsiteY10" fmla="*/ 23813 h 36195"/>
                  <a:gd name="connsiteX11" fmla="*/ 20003 w 34290"/>
                  <a:gd name="connsiteY11" fmla="*/ 20955 h 36195"/>
                  <a:gd name="connsiteX12" fmla="*/ 21908 w 34290"/>
                  <a:gd name="connsiteY12" fmla="*/ 14288 h 36195"/>
                  <a:gd name="connsiteX13" fmla="*/ 24765 w 34290"/>
                  <a:gd name="connsiteY13" fmla="*/ 8573 h 36195"/>
                  <a:gd name="connsiteX14" fmla="*/ 21908 w 34290"/>
                  <a:gd name="connsiteY14" fmla="*/ 13335 h 36195"/>
                  <a:gd name="connsiteX15" fmla="*/ 17145 w 34290"/>
                  <a:gd name="connsiteY15" fmla="*/ 11430 h 36195"/>
                  <a:gd name="connsiteX16" fmla="*/ 12383 w 34290"/>
                  <a:gd name="connsiteY16" fmla="*/ 12383 h 36195"/>
                  <a:gd name="connsiteX17" fmla="*/ 12383 w 34290"/>
                  <a:gd name="connsiteY17" fmla="*/ 13335 h 36195"/>
                  <a:gd name="connsiteX18" fmla="*/ 14288 w 34290"/>
                  <a:gd name="connsiteY18" fmla="*/ 20003 h 36195"/>
                  <a:gd name="connsiteX19" fmla="*/ 17145 w 34290"/>
                  <a:gd name="connsiteY19" fmla="*/ 23813 h 36195"/>
                  <a:gd name="connsiteX20" fmla="*/ 17145 w 34290"/>
                  <a:gd name="connsiteY20" fmla="*/ 23813 h 3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 h="36195">
                    <a:moveTo>
                      <a:pt x="17145" y="36195"/>
                    </a:moveTo>
                    <a:cubicBezTo>
                      <a:pt x="17145" y="36195"/>
                      <a:pt x="17145" y="36195"/>
                      <a:pt x="17145" y="36195"/>
                    </a:cubicBezTo>
                    <a:cubicBezTo>
                      <a:pt x="13335" y="36195"/>
                      <a:pt x="7620" y="35243"/>
                      <a:pt x="2858" y="26670"/>
                    </a:cubicBezTo>
                    <a:cubicBezTo>
                      <a:pt x="953" y="22860"/>
                      <a:pt x="0" y="19050"/>
                      <a:pt x="0" y="14288"/>
                    </a:cubicBezTo>
                    <a:cubicBezTo>
                      <a:pt x="0" y="9525"/>
                      <a:pt x="2858" y="4763"/>
                      <a:pt x="6668" y="2858"/>
                    </a:cubicBezTo>
                    <a:cubicBezTo>
                      <a:pt x="8572" y="1905"/>
                      <a:pt x="12383" y="0"/>
                      <a:pt x="17145" y="0"/>
                    </a:cubicBezTo>
                    <a:cubicBezTo>
                      <a:pt x="20955" y="0"/>
                      <a:pt x="24765" y="953"/>
                      <a:pt x="28575" y="3810"/>
                    </a:cubicBezTo>
                    <a:cubicBezTo>
                      <a:pt x="32385" y="5715"/>
                      <a:pt x="34290" y="10478"/>
                      <a:pt x="34290" y="14288"/>
                    </a:cubicBezTo>
                    <a:cubicBezTo>
                      <a:pt x="34290" y="19050"/>
                      <a:pt x="33338" y="22860"/>
                      <a:pt x="31433" y="26670"/>
                    </a:cubicBezTo>
                    <a:cubicBezTo>
                      <a:pt x="26670" y="35243"/>
                      <a:pt x="20955" y="36195"/>
                      <a:pt x="17145" y="36195"/>
                    </a:cubicBezTo>
                    <a:close/>
                    <a:moveTo>
                      <a:pt x="17145" y="23813"/>
                    </a:moveTo>
                    <a:cubicBezTo>
                      <a:pt x="19050" y="23813"/>
                      <a:pt x="20003" y="21908"/>
                      <a:pt x="20003" y="20955"/>
                    </a:cubicBezTo>
                    <a:cubicBezTo>
                      <a:pt x="20955" y="19050"/>
                      <a:pt x="21908" y="16193"/>
                      <a:pt x="21908" y="14288"/>
                    </a:cubicBezTo>
                    <a:lnTo>
                      <a:pt x="24765" y="8573"/>
                    </a:lnTo>
                    <a:lnTo>
                      <a:pt x="21908" y="13335"/>
                    </a:lnTo>
                    <a:cubicBezTo>
                      <a:pt x="20955" y="12383"/>
                      <a:pt x="19050" y="11430"/>
                      <a:pt x="17145" y="11430"/>
                    </a:cubicBezTo>
                    <a:cubicBezTo>
                      <a:pt x="15240" y="11430"/>
                      <a:pt x="13335" y="12383"/>
                      <a:pt x="12383" y="12383"/>
                    </a:cubicBezTo>
                    <a:lnTo>
                      <a:pt x="12383" y="13335"/>
                    </a:lnTo>
                    <a:cubicBezTo>
                      <a:pt x="12383" y="16193"/>
                      <a:pt x="13335" y="18098"/>
                      <a:pt x="14288" y="20003"/>
                    </a:cubicBezTo>
                    <a:cubicBezTo>
                      <a:pt x="14288" y="21908"/>
                      <a:pt x="16193" y="23813"/>
                      <a:pt x="17145" y="23813"/>
                    </a:cubicBezTo>
                    <a:cubicBezTo>
                      <a:pt x="17145" y="23813"/>
                      <a:pt x="17145" y="23813"/>
                      <a:pt x="17145" y="23813"/>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4" name="Freeform: Shape 43">
                <a:extLst>
                  <a:ext uri="{FF2B5EF4-FFF2-40B4-BE49-F238E27FC236}">
                    <a16:creationId xmlns:a16="http://schemas.microsoft.com/office/drawing/2014/main" id="{5D55CA30-CBD3-8C7D-1543-8D81E6D659A9}"/>
                  </a:ext>
                </a:extLst>
              </p:cNvPr>
              <p:cNvSpPr/>
              <p:nvPr/>
            </p:nvSpPr>
            <p:spPr>
              <a:xfrm>
                <a:off x="5263239" y="6336030"/>
                <a:ext cx="73342" cy="61912"/>
              </a:xfrm>
              <a:custGeom>
                <a:avLst/>
                <a:gdLst>
                  <a:gd name="connsiteX0" fmla="*/ 36195 w 73342"/>
                  <a:gd name="connsiteY0" fmla="*/ 61913 h 61912"/>
                  <a:gd name="connsiteX1" fmla="*/ 2858 w 73342"/>
                  <a:gd name="connsiteY1" fmla="*/ 53340 h 61912"/>
                  <a:gd name="connsiteX2" fmla="*/ 0 w 73342"/>
                  <a:gd name="connsiteY2" fmla="*/ 47625 h 61912"/>
                  <a:gd name="connsiteX3" fmla="*/ 0 w 73342"/>
                  <a:gd name="connsiteY3" fmla="*/ 20002 h 61912"/>
                  <a:gd name="connsiteX4" fmla="*/ 20003 w 73342"/>
                  <a:gd name="connsiteY4" fmla="*/ 0 h 61912"/>
                  <a:gd name="connsiteX5" fmla="*/ 53340 w 73342"/>
                  <a:gd name="connsiteY5" fmla="*/ 0 h 61912"/>
                  <a:gd name="connsiteX6" fmla="*/ 73343 w 73342"/>
                  <a:gd name="connsiteY6" fmla="*/ 20002 h 61912"/>
                  <a:gd name="connsiteX7" fmla="*/ 73343 w 73342"/>
                  <a:gd name="connsiteY7" fmla="*/ 47625 h 61912"/>
                  <a:gd name="connsiteX8" fmla="*/ 70485 w 73342"/>
                  <a:gd name="connsiteY8" fmla="*/ 53340 h 61912"/>
                  <a:gd name="connsiteX9" fmla="*/ 36195 w 73342"/>
                  <a:gd name="connsiteY9" fmla="*/ 61913 h 61912"/>
                  <a:gd name="connsiteX10" fmla="*/ 12383 w 73342"/>
                  <a:gd name="connsiteY10" fmla="*/ 44767 h 61912"/>
                  <a:gd name="connsiteX11" fmla="*/ 60960 w 73342"/>
                  <a:gd name="connsiteY11" fmla="*/ 44767 h 61912"/>
                  <a:gd name="connsiteX12" fmla="*/ 60960 w 73342"/>
                  <a:gd name="connsiteY12" fmla="*/ 20002 h 61912"/>
                  <a:gd name="connsiteX13" fmla="*/ 53340 w 73342"/>
                  <a:gd name="connsiteY13" fmla="*/ 12382 h 61912"/>
                  <a:gd name="connsiteX14" fmla="*/ 20003 w 73342"/>
                  <a:gd name="connsiteY14" fmla="*/ 12382 h 61912"/>
                  <a:gd name="connsiteX15" fmla="*/ 12383 w 73342"/>
                  <a:gd name="connsiteY15" fmla="*/ 20002 h 61912"/>
                  <a:gd name="connsiteX16" fmla="*/ 12383 w 73342"/>
                  <a:gd name="connsiteY16" fmla="*/ 44767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342" h="61912">
                    <a:moveTo>
                      <a:pt x="36195" y="61913"/>
                    </a:moveTo>
                    <a:cubicBezTo>
                      <a:pt x="24765" y="61913"/>
                      <a:pt x="13335" y="59055"/>
                      <a:pt x="2858" y="53340"/>
                    </a:cubicBezTo>
                    <a:cubicBezTo>
                      <a:pt x="953" y="52388"/>
                      <a:pt x="0" y="50482"/>
                      <a:pt x="0" y="47625"/>
                    </a:cubicBezTo>
                    <a:lnTo>
                      <a:pt x="0" y="20002"/>
                    </a:lnTo>
                    <a:cubicBezTo>
                      <a:pt x="0" y="8572"/>
                      <a:pt x="8572" y="0"/>
                      <a:pt x="20003" y="0"/>
                    </a:cubicBezTo>
                    <a:lnTo>
                      <a:pt x="53340" y="0"/>
                    </a:lnTo>
                    <a:cubicBezTo>
                      <a:pt x="64770" y="0"/>
                      <a:pt x="73343" y="8572"/>
                      <a:pt x="73343" y="20002"/>
                    </a:cubicBezTo>
                    <a:lnTo>
                      <a:pt x="73343" y="47625"/>
                    </a:lnTo>
                    <a:cubicBezTo>
                      <a:pt x="73343" y="49530"/>
                      <a:pt x="72390" y="51435"/>
                      <a:pt x="70485" y="53340"/>
                    </a:cubicBezTo>
                    <a:cubicBezTo>
                      <a:pt x="59055" y="59055"/>
                      <a:pt x="47625" y="61913"/>
                      <a:pt x="36195" y="61913"/>
                    </a:cubicBezTo>
                    <a:close/>
                    <a:moveTo>
                      <a:pt x="12383" y="44767"/>
                    </a:moveTo>
                    <a:cubicBezTo>
                      <a:pt x="27622" y="52388"/>
                      <a:pt x="45720" y="52388"/>
                      <a:pt x="60960" y="44767"/>
                    </a:cubicBezTo>
                    <a:lnTo>
                      <a:pt x="60960" y="20002"/>
                    </a:lnTo>
                    <a:cubicBezTo>
                      <a:pt x="60960" y="16192"/>
                      <a:pt x="57150" y="12382"/>
                      <a:pt x="53340" y="12382"/>
                    </a:cubicBezTo>
                    <a:lnTo>
                      <a:pt x="20003" y="12382"/>
                    </a:lnTo>
                    <a:cubicBezTo>
                      <a:pt x="16193" y="12382"/>
                      <a:pt x="12383" y="16192"/>
                      <a:pt x="12383" y="20002"/>
                    </a:cubicBezTo>
                    <a:lnTo>
                      <a:pt x="12383" y="44767"/>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5" name="Freeform: Shape 44">
                <a:extLst>
                  <a:ext uri="{FF2B5EF4-FFF2-40B4-BE49-F238E27FC236}">
                    <a16:creationId xmlns:a16="http://schemas.microsoft.com/office/drawing/2014/main" id="{A95F762F-D12D-29A8-88C8-5C07B805FEC0}"/>
                  </a:ext>
                </a:extLst>
              </p:cNvPr>
              <p:cNvSpPr/>
              <p:nvPr/>
            </p:nvSpPr>
            <p:spPr>
              <a:xfrm>
                <a:off x="5232760" y="6264592"/>
                <a:ext cx="133350" cy="133350"/>
              </a:xfrm>
              <a:custGeom>
                <a:avLst/>
                <a:gdLst>
                  <a:gd name="connsiteX0" fmla="*/ 66675 w 133350"/>
                  <a:gd name="connsiteY0" fmla="*/ 133350 h 133350"/>
                  <a:gd name="connsiteX1" fmla="*/ 0 w 133350"/>
                  <a:gd name="connsiteY1" fmla="*/ 66675 h 133350"/>
                  <a:gd name="connsiteX2" fmla="*/ 66675 w 133350"/>
                  <a:gd name="connsiteY2" fmla="*/ 0 h 133350"/>
                  <a:gd name="connsiteX3" fmla="*/ 133350 w 133350"/>
                  <a:gd name="connsiteY3" fmla="*/ 66675 h 133350"/>
                  <a:gd name="connsiteX4" fmla="*/ 66675 w 133350"/>
                  <a:gd name="connsiteY4" fmla="*/ 133350 h 133350"/>
                  <a:gd name="connsiteX5" fmla="*/ 66675 w 133350"/>
                  <a:gd name="connsiteY5" fmla="*/ 12382 h 133350"/>
                  <a:gd name="connsiteX6" fmla="*/ 12382 w 133350"/>
                  <a:gd name="connsiteY6" fmla="*/ 66675 h 133350"/>
                  <a:gd name="connsiteX7" fmla="*/ 66675 w 133350"/>
                  <a:gd name="connsiteY7" fmla="*/ 120967 h 133350"/>
                  <a:gd name="connsiteX8" fmla="*/ 120967 w 133350"/>
                  <a:gd name="connsiteY8" fmla="*/ 66675 h 133350"/>
                  <a:gd name="connsiteX9" fmla="*/ 66675 w 133350"/>
                  <a:gd name="connsiteY9" fmla="*/ 1238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33350">
                    <a:moveTo>
                      <a:pt x="66675" y="133350"/>
                    </a:moveTo>
                    <a:cubicBezTo>
                      <a:pt x="29527" y="133350"/>
                      <a:pt x="0" y="103822"/>
                      <a:pt x="0" y="66675"/>
                    </a:cubicBezTo>
                    <a:cubicBezTo>
                      <a:pt x="0" y="29527"/>
                      <a:pt x="29527" y="0"/>
                      <a:pt x="66675" y="0"/>
                    </a:cubicBezTo>
                    <a:cubicBezTo>
                      <a:pt x="103822" y="0"/>
                      <a:pt x="133350" y="29527"/>
                      <a:pt x="133350" y="66675"/>
                    </a:cubicBezTo>
                    <a:cubicBezTo>
                      <a:pt x="133350" y="103822"/>
                      <a:pt x="103822" y="133350"/>
                      <a:pt x="66675" y="133350"/>
                    </a:cubicBezTo>
                    <a:close/>
                    <a:moveTo>
                      <a:pt x="66675" y="12382"/>
                    </a:moveTo>
                    <a:cubicBezTo>
                      <a:pt x="37147" y="12382"/>
                      <a:pt x="12382" y="37147"/>
                      <a:pt x="12382" y="66675"/>
                    </a:cubicBezTo>
                    <a:cubicBezTo>
                      <a:pt x="12382" y="96202"/>
                      <a:pt x="37147" y="120967"/>
                      <a:pt x="66675" y="120967"/>
                    </a:cubicBezTo>
                    <a:cubicBezTo>
                      <a:pt x="96202" y="120967"/>
                      <a:pt x="120967" y="96202"/>
                      <a:pt x="120967" y="66675"/>
                    </a:cubicBezTo>
                    <a:cubicBezTo>
                      <a:pt x="120967" y="37147"/>
                      <a:pt x="96202" y="12382"/>
                      <a:pt x="66675" y="12382"/>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6" name="Freeform: Shape 45">
                <a:extLst>
                  <a:ext uri="{FF2B5EF4-FFF2-40B4-BE49-F238E27FC236}">
                    <a16:creationId xmlns:a16="http://schemas.microsoft.com/office/drawing/2014/main" id="{6ED3DBE9-74D0-DEF1-93FC-AC79446C2586}"/>
                  </a:ext>
                </a:extLst>
              </p:cNvPr>
              <p:cNvSpPr/>
              <p:nvPr/>
            </p:nvSpPr>
            <p:spPr>
              <a:xfrm>
                <a:off x="5267963" y="6186448"/>
                <a:ext cx="38138" cy="90526"/>
              </a:xfrm>
              <a:custGeom>
                <a:avLst/>
                <a:gdLst>
                  <a:gd name="connsiteX0" fmla="*/ 31471 w 38138"/>
                  <a:gd name="connsiteY0" fmla="*/ 90526 h 90526"/>
                  <a:gd name="connsiteX1" fmla="*/ 25756 w 38138"/>
                  <a:gd name="connsiteY1" fmla="*/ 84811 h 90526"/>
                  <a:gd name="connsiteX2" fmla="*/ 25756 w 38138"/>
                  <a:gd name="connsiteY2" fmla="*/ 48616 h 90526"/>
                  <a:gd name="connsiteX3" fmla="*/ 991 w 38138"/>
                  <a:gd name="connsiteY3" fmla="*/ 9564 h 90526"/>
                  <a:gd name="connsiteX4" fmla="*/ 2896 w 38138"/>
                  <a:gd name="connsiteY4" fmla="*/ 991 h 90526"/>
                  <a:gd name="connsiteX5" fmla="*/ 11469 w 38138"/>
                  <a:gd name="connsiteY5" fmla="*/ 2896 h 90526"/>
                  <a:gd name="connsiteX6" fmla="*/ 37186 w 38138"/>
                  <a:gd name="connsiteY6" fmla="*/ 43854 h 90526"/>
                  <a:gd name="connsiteX7" fmla="*/ 38139 w 38138"/>
                  <a:gd name="connsiteY7" fmla="*/ 46711 h 90526"/>
                  <a:gd name="connsiteX8" fmla="*/ 38139 w 38138"/>
                  <a:gd name="connsiteY8" fmla="*/ 84811 h 90526"/>
                  <a:gd name="connsiteX9" fmla="*/ 31471 w 38138"/>
                  <a:gd name="connsiteY9" fmla="*/ 90526 h 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38" h="90526">
                    <a:moveTo>
                      <a:pt x="31471" y="90526"/>
                    </a:moveTo>
                    <a:cubicBezTo>
                      <a:pt x="27661" y="90526"/>
                      <a:pt x="25756" y="87669"/>
                      <a:pt x="25756" y="84811"/>
                    </a:cubicBezTo>
                    <a:lnTo>
                      <a:pt x="25756" y="48616"/>
                    </a:lnTo>
                    <a:lnTo>
                      <a:pt x="991" y="9564"/>
                    </a:lnTo>
                    <a:cubicBezTo>
                      <a:pt x="-914" y="6706"/>
                      <a:pt x="39" y="2896"/>
                      <a:pt x="2896" y="991"/>
                    </a:cubicBezTo>
                    <a:cubicBezTo>
                      <a:pt x="5754" y="-914"/>
                      <a:pt x="9564" y="39"/>
                      <a:pt x="11469" y="2896"/>
                    </a:cubicBezTo>
                    <a:lnTo>
                      <a:pt x="37186" y="43854"/>
                    </a:lnTo>
                    <a:cubicBezTo>
                      <a:pt x="38139" y="44806"/>
                      <a:pt x="38139" y="45758"/>
                      <a:pt x="38139" y="46711"/>
                    </a:cubicBezTo>
                    <a:lnTo>
                      <a:pt x="38139" y="84811"/>
                    </a:lnTo>
                    <a:cubicBezTo>
                      <a:pt x="37186" y="88621"/>
                      <a:pt x="35281" y="90526"/>
                      <a:pt x="31471" y="90526"/>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7" name="Freeform: Shape 46">
                <a:extLst>
                  <a:ext uri="{FF2B5EF4-FFF2-40B4-BE49-F238E27FC236}">
                    <a16:creationId xmlns:a16="http://schemas.microsoft.com/office/drawing/2014/main" id="{B2F23350-3D74-0D98-C922-9DBCBB38957E}"/>
                  </a:ext>
                </a:extLst>
              </p:cNvPr>
              <p:cNvSpPr/>
              <p:nvPr/>
            </p:nvSpPr>
            <p:spPr>
              <a:xfrm>
                <a:off x="5047974" y="6294119"/>
                <a:ext cx="34290" cy="36195"/>
              </a:xfrm>
              <a:custGeom>
                <a:avLst/>
                <a:gdLst>
                  <a:gd name="connsiteX0" fmla="*/ 16193 w 34290"/>
                  <a:gd name="connsiteY0" fmla="*/ 36195 h 36195"/>
                  <a:gd name="connsiteX1" fmla="*/ 2858 w 34290"/>
                  <a:gd name="connsiteY1" fmla="*/ 26670 h 36195"/>
                  <a:gd name="connsiteX2" fmla="*/ 0 w 34290"/>
                  <a:gd name="connsiteY2" fmla="*/ 14288 h 36195"/>
                  <a:gd name="connsiteX3" fmla="*/ 5715 w 34290"/>
                  <a:gd name="connsiteY3" fmla="*/ 3810 h 36195"/>
                  <a:gd name="connsiteX4" fmla="*/ 17145 w 34290"/>
                  <a:gd name="connsiteY4" fmla="*/ 0 h 36195"/>
                  <a:gd name="connsiteX5" fmla="*/ 27623 w 34290"/>
                  <a:gd name="connsiteY5" fmla="*/ 2858 h 36195"/>
                  <a:gd name="connsiteX6" fmla="*/ 34290 w 34290"/>
                  <a:gd name="connsiteY6" fmla="*/ 14288 h 36195"/>
                  <a:gd name="connsiteX7" fmla="*/ 31433 w 34290"/>
                  <a:gd name="connsiteY7" fmla="*/ 27623 h 36195"/>
                  <a:gd name="connsiteX8" fmla="*/ 16193 w 34290"/>
                  <a:gd name="connsiteY8" fmla="*/ 36195 h 36195"/>
                  <a:gd name="connsiteX9" fmla="*/ 16193 w 34290"/>
                  <a:gd name="connsiteY9" fmla="*/ 36195 h 36195"/>
                  <a:gd name="connsiteX10" fmla="*/ 12383 w 34290"/>
                  <a:gd name="connsiteY10" fmla="*/ 14288 h 36195"/>
                  <a:gd name="connsiteX11" fmla="*/ 14288 w 34290"/>
                  <a:gd name="connsiteY11" fmla="*/ 21908 h 36195"/>
                  <a:gd name="connsiteX12" fmla="*/ 17145 w 34290"/>
                  <a:gd name="connsiteY12" fmla="*/ 24765 h 36195"/>
                  <a:gd name="connsiteX13" fmla="*/ 20003 w 34290"/>
                  <a:gd name="connsiteY13" fmla="*/ 21908 h 36195"/>
                  <a:gd name="connsiteX14" fmla="*/ 21908 w 34290"/>
                  <a:gd name="connsiteY14" fmla="*/ 15240 h 36195"/>
                  <a:gd name="connsiteX15" fmla="*/ 24765 w 34290"/>
                  <a:gd name="connsiteY15" fmla="*/ 9525 h 36195"/>
                  <a:gd name="connsiteX16" fmla="*/ 21908 w 34290"/>
                  <a:gd name="connsiteY16" fmla="*/ 15240 h 36195"/>
                  <a:gd name="connsiteX17" fmla="*/ 17145 w 34290"/>
                  <a:gd name="connsiteY17" fmla="*/ 14288 h 36195"/>
                  <a:gd name="connsiteX18" fmla="*/ 12383 w 34290"/>
                  <a:gd name="connsiteY18" fmla="*/ 14288 h 3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90" h="36195">
                    <a:moveTo>
                      <a:pt x="16193" y="36195"/>
                    </a:moveTo>
                    <a:cubicBezTo>
                      <a:pt x="13335" y="36195"/>
                      <a:pt x="7620" y="35243"/>
                      <a:pt x="2858" y="26670"/>
                    </a:cubicBezTo>
                    <a:cubicBezTo>
                      <a:pt x="953" y="22860"/>
                      <a:pt x="0" y="19050"/>
                      <a:pt x="0" y="14288"/>
                    </a:cubicBezTo>
                    <a:cubicBezTo>
                      <a:pt x="0" y="10478"/>
                      <a:pt x="1905" y="5715"/>
                      <a:pt x="5715" y="3810"/>
                    </a:cubicBezTo>
                    <a:cubicBezTo>
                      <a:pt x="9525" y="1905"/>
                      <a:pt x="13335" y="0"/>
                      <a:pt x="17145" y="0"/>
                    </a:cubicBezTo>
                    <a:cubicBezTo>
                      <a:pt x="21908" y="0"/>
                      <a:pt x="24765" y="1905"/>
                      <a:pt x="27623" y="2858"/>
                    </a:cubicBezTo>
                    <a:cubicBezTo>
                      <a:pt x="31433" y="4763"/>
                      <a:pt x="34290" y="9525"/>
                      <a:pt x="34290" y="14288"/>
                    </a:cubicBezTo>
                    <a:cubicBezTo>
                      <a:pt x="34290" y="19050"/>
                      <a:pt x="33338" y="23813"/>
                      <a:pt x="31433" y="27623"/>
                    </a:cubicBezTo>
                    <a:cubicBezTo>
                      <a:pt x="26670" y="35243"/>
                      <a:pt x="20003" y="36195"/>
                      <a:pt x="16193" y="36195"/>
                    </a:cubicBezTo>
                    <a:cubicBezTo>
                      <a:pt x="17145" y="36195"/>
                      <a:pt x="17145" y="36195"/>
                      <a:pt x="16193" y="36195"/>
                    </a:cubicBezTo>
                    <a:close/>
                    <a:moveTo>
                      <a:pt x="12383" y="14288"/>
                    </a:moveTo>
                    <a:cubicBezTo>
                      <a:pt x="12383" y="17145"/>
                      <a:pt x="12383" y="19050"/>
                      <a:pt x="14288" y="21908"/>
                    </a:cubicBezTo>
                    <a:cubicBezTo>
                      <a:pt x="14288" y="22860"/>
                      <a:pt x="16193" y="24765"/>
                      <a:pt x="17145" y="24765"/>
                    </a:cubicBezTo>
                    <a:cubicBezTo>
                      <a:pt x="19050" y="24765"/>
                      <a:pt x="20003" y="22860"/>
                      <a:pt x="20003" y="21908"/>
                    </a:cubicBezTo>
                    <a:cubicBezTo>
                      <a:pt x="20955" y="20003"/>
                      <a:pt x="21908" y="17145"/>
                      <a:pt x="21908" y="15240"/>
                    </a:cubicBezTo>
                    <a:lnTo>
                      <a:pt x="24765" y="9525"/>
                    </a:lnTo>
                    <a:lnTo>
                      <a:pt x="21908" y="15240"/>
                    </a:lnTo>
                    <a:cubicBezTo>
                      <a:pt x="20955" y="15240"/>
                      <a:pt x="19050" y="14288"/>
                      <a:pt x="17145" y="14288"/>
                    </a:cubicBezTo>
                    <a:cubicBezTo>
                      <a:pt x="15240" y="12383"/>
                      <a:pt x="13335" y="13335"/>
                      <a:pt x="12383" y="14288"/>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8" name="Freeform: Shape 47">
                <a:extLst>
                  <a:ext uri="{FF2B5EF4-FFF2-40B4-BE49-F238E27FC236}">
                    <a16:creationId xmlns:a16="http://schemas.microsoft.com/office/drawing/2014/main" id="{1297D1EB-796F-DE1D-1CF5-B427C2299068}"/>
                  </a:ext>
                </a:extLst>
              </p:cNvPr>
              <p:cNvSpPr/>
              <p:nvPr/>
            </p:nvSpPr>
            <p:spPr>
              <a:xfrm>
                <a:off x="5028924" y="6336030"/>
                <a:ext cx="73342" cy="61912"/>
              </a:xfrm>
              <a:custGeom>
                <a:avLst/>
                <a:gdLst>
                  <a:gd name="connsiteX0" fmla="*/ 36195 w 73342"/>
                  <a:gd name="connsiteY0" fmla="*/ 61913 h 61912"/>
                  <a:gd name="connsiteX1" fmla="*/ 2858 w 73342"/>
                  <a:gd name="connsiteY1" fmla="*/ 53340 h 61912"/>
                  <a:gd name="connsiteX2" fmla="*/ 0 w 73342"/>
                  <a:gd name="connsiteY2" fmla="*/ 47625 h 61912"/>
                  <a:gd name="connsiteX3" fmla="*/ 0 w 73342"/>
                  <a:gd name="connsiteY3" fmla="*/ 20002 h 61912"/>
                  <a:gd name="connsiteX4" fmla="*/ 20003 w 73342"/>
                  <a:gd name="connsiteY4" fmla="*/ 0 h 61912"/>
                  <a:gd name="connsiteX5" fmla="*/ 53340 w 73342"/>
                  <a:gd name="connsiteY5" fmla="*/ 0 h 61912"/>
                  <a:gd name="connsiteX6" fmla="*/ 73343 w 73342"/>
                  <a:gd name="connsiteY6" fmla="*/ 20002 h 61912"/>
                  <a:gd name="connsiteX7" fmla="*/ 73343 w 73342"/>
                  <a:gd name="connsiteY7" fmla="*/ 47625 h 61912"/>
                  <a:gd name="connsiteX8" fmla="*/ 70485 w 73342"/>
                  <a:gd name="connsiteY8" fmla="*/ 53340 h 61912"/>
                  <a:gd name="connsiteX9" fmla="*/ 36195 w 73342"/>
                  <a:gd name="connsiteY9" fmla="*/ 61913 h 61912"/>
                  <a:gd name="connsiteX10" fmla="*/ 12383 w 73342"/>
                  <a:gd name="connsiteY10" fmla="*/ 44767 h 61912"/>
                  <a:gd name="connsiteX11" fmla="*/ 60960 w 73342"/>
                  <a:gd name="connsiteY11" fmla="*/ 44767 h 61912"/>
                  <a:gd name="connsiteX12" fmla="*/ 60960 w 73342"/>
                  <a:gd name="connsiteY12" fmla="*/ 20002 h 61912"/>
                  <a:gd name="connsiteX13" fmla="*/ 53340 w 73342"/>
                  <a:gd name="connsiteY13" fmla="*/ 12382 h 61912"/>
                  <a:gd name="connsiteX14" fmla="*/ 20003 w 73342"/>
                  <a:gd name="connsiteY14" fmla="*/ 12382 h 61912"/>
                  <a:gd name="connsiteX15" fmla="*/ 12383 w 73342"/>
                  <a:gd name="connsiteY15" fmla="*/ 20002 h 61912"/>
                  <a:gd name="connsiteX16" fmla="*/ 12383 w 73342"/>
                  <a:gd name="connsiteY16" fmla="*/ 44767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342" h="61912">
                    <a:moveTo>
                      <a:pt x="36195" y="61913"/>
                    </a:moveTo>
                    <a:cubicBezTo>
                      <a:pt x="24765" y="61913"/>
                      <a:pt x="13335" y="59055"/>
                      <a:pt x="2858" y="53340"/>
                    </a:cubicBezTo>
                    <a:cubicBezTo>
                      <a:pt x="953" y="52388"/>
                      <a:pt x="0" y="50482"/>
                      <a:pt x="0" y="47625"/>
                    </a:cubicBezTo>
                    <a:lnTo>
                      <a:pt x="0" y="20002"/>
                    </a:lnTo>
                    <a:cubicBezTo>
                      <a:pt x="0" y="8572"/>
                      <a:pt x="8573" y="0"/>
                      <a:pt x="20003" y="0"/>
                    </a:cubicBezTo>
                    <a:lnTo>
                      <a:pt x="53340" y="0"/>
                    </a:lnTo>
                    <a:cubicBezTo>
                      <a:pt x="64770" y="0"/>
                      <a:pt x="73343" y="8572"/>
                      <a:pt x="73343" y="20002"/>
                    </a:cubicBezTo>
                    <a:lnTo>
                      <a:pt x="73343" y="47625"/>
                    </a:lnTo>
                    <a:cubicBezTo>
                      <a:pt x="73343" y="49530"/>
                      <a:pt x="72390" y="51435"/>
                      <a:pt x="70485" y="53340"/>
                    </a:cubicBezTo>
                    <a:cubicBezTo>
                      <a:pt x="59055" y="59055"/>
                      <a:pt x="47625" y="61913"/>
                      <a:pt x="36195" y="61913"/>
                    </a:cubicBezTo>
                    <a:close/>
                    <a:moveTo>
                      <a:pt x="12383" y="44767"/>
                    </a:moveTo>
                    <a:cubicBezTo>
                      <a:pt x="27623" y="52388"/>
                      <a:pt x="45720" y="52388"/>
                      <a:pt x="60960" y="44767"/>
                    </a:cubicBezTo>
                    <a:lnTo>
                      <a:pt x="60960" y="20002"/>
                    </a:lnTo>
                    <a:cubicBezTo>
                      <a:pt x="60960" y="16192"/>
                      <a:pt x="57150" y="12382"/>
                      <a:pt x="53340" y="12382"/>
                    </a:cubicBezTo>
                    <a:lnTo>
                      <a:pt x="20003" y="12382"/>
                    </a:lnTo>
                    <a:cubicBezTo>
                      <a:pt x="16193" y="12382"/>
                      <a:pt x="12383" y="16192"/>
                      <a:pt x="12383" y="20002"/>
                    </a:cubicBezTo>
                    <a:lnTo>
                      <a:pt x="12383" y="44767"/>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9" name="Freeform: Shape 48">
                <a:extLst>
                  <a:ext uri="{FF2B5EF4-FFF2-40B4-BE49-F238E27FC236}">
                    <a16:creationId xmlns:a16="http://schemas.microsoft.com/office/drawing/2014/main" id="{67C73CD7-7A03-54A7-4817-6E6334CDB320}"/>
                  </a:ext>
                </a:extLst>
              </p:cNvPr>
              <p:cNvSpPr/>
              <p:nvPr/>
            </p:nvSpPr>
            <p:spPr>
              <a:xfrm>
                <a:off x="4998445" y="6264592"/>
                <a:ext cx="134302" cy="133350"/>
              </a:xfrm>
              <a:custGeom>
                <a:avLst/>
                <a:gdLst>
                  <a:gd name="connsiteX0" fmla="*/ 66675 w 134302"/>
                  <a:gd name="connsiteY0" fmla="*/ 133350 h 133350"/>
                  <a:gd name="connsiteX1" fmla="*/ 0 w 134302"/>
                  <a:gd name="connsiteY1" fmla="*/ 66675 h 133350"/>
                  <a:gd name="connsiteX2" fmla="*/ 1905 w 134302"/>
                  <a:gd name="connsiteY2" fmla="*/ 51435 h 133350"/>
                  <a:gd name="connsiteX3" fmla="*/ 9525 w 134302"/>
                  <a:gd name="connsiteY3" fmla="*/ 46672 h 133350"/>
                  <a:gd name="connsiteX4" fmla="*/ 14288 w 134302"/>
                  <a:gd name="connsiteY4" fmla="*/ 54292 h 133350"/>
                  <a:gd name="connsiteX5" fmla="*/ 13335 w 134302"/>
                  <a:gd name="connsiteY5" fmla="*/ 66675 h 133350"/>
                  <a:gd name="connsiteX6" fmla="*/ 67628 w 134302"/>
                  <a:gd name="connsiteY6" fmla="*/ 120967 h 133350"/>
                  <a:gd name="connsiteX7" fmla="*/ 121920 w 134302"/>
                  <a:gd name="connsiteY7" fmla="*/ 66675 h 133350"/>
                  <a:gd name="connsiteX8" fmla="*/ 67628 w 134302"/>
                  <a:gd name="connsiteY8" fmla="*/ 12382 h 133350"/>
                  <a:gd name="connsiteX9" fmla="*/ 32385 w 134302"/>
                  <a:gd name="connsiteY9" fmla="*/ 25717 h 133350"/>
                  <a:gd name="connsiteX10" fmla="*/ 23813 w 134302"/>
                  <a:gd name="connsiteY10" fmla="*/ 24765 h 133350"/>
                  <a:gd name="connsiteX11" fmla="*/ 24765 w 134302"/>
                  <a:gd name="connsiteY11" fmla="*/ 16192 h 133350"/>
                  <a:gd name="connsiteX12" fmla="*/ 67628 w 134302"/>
                  <a:gd name="connsiteY12" fmla="*/ 0 h 133350"/>
                  <a:gd name="connsiteX13" fmla="*/ 134303 w 134302"/>
                  <a:gd name="connsiteY13" fmla="*/ 66675 h 133350"/>
                  <a:gd name="connsiteX14" fmla="*/ 66675 w 134302"/>
                  <a:gd name="connsiteY14"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302" h="133350">
                    <a:moveTo>
                      <a:pt x="66675" y="133350"/>
                    </a:moveTo>
                    <a:cubicBezTo>
                      <a:pt x="29528" y="133350"/>
                      <a:pt x="0" y="103822"/>
                      <a:pt x="0" y="66675"/>
                    </a:cubicBezTo>
                    <a:cubicBezTo>
                      <a:pt x="0" y="61913"/>
                      <a:pt x="953" y="57150"/>
                      <a:pt x="1905" y="51435"/>
                    </a:cubicBezTo>
                    <a:cubicBezTo>
                      <a:pt x="2857" y="48577"/>
                      <a:pt x="5715" y="45720"/>
                      <a:pt x="9525" y="46672"/>
                    </a:cubicBezTo>
                    <a:cubicBezTo>
                      <a:pt x="12382" y="47625"/>
                      <a:pt x="15240" y="50482"/>
                      <a:pt x="14288" y="54292"/>
                    </a:cubicBezTo>
                    <a:cubicBezTo>
                      <a:pt x="13335" y="58102"/>
                      <a:pt x="13335" y="61913"/>
                      <a:pt x="13335" y="66675"/>
                    </a:cubicBezTo>
                    <a:cubicBezTo>
                      <a:pt x="13335" y="96202"/>
                      <a:pt x="38100" y="120967"/>
                      <a:pt x="67628" y="120967"/>
                    </a:cubicBezTo>
                    <a:cubicBezTo>
                      <a:pt x="97155" y="120967"/>
                      <a:pt x="121920" y="96202"/>
                      <a:pt x="121920" y="66675"/>
                    </a:cubicBezTo>
                    <a:cubicBezTo>
                      <a:pt x="121920" y="37147"/>
                      <a:pt x="97155" y="12382"/>
                      <a:pt x="67628" y="12382"/>
                    </a:cubicBezTo>
                    <a:cubicBezTo>
                      <a:pt x="54292" y="12382"/>
                      <a:pt x="41910" y="17145"/>
                      <a:pt x="32385" y="25717"/>
                    </a:cubicBezTo>
                    <a:cubicBezTo>
                      <a:pt x="29528" y="27622"/>
                      <a:pt x="25717" y="27622"/>
                      <a:pt x="23813" y="24765"/>
                    </a:cubicBezTo>
                    <a:cubicBezTo>
                      <a:pt x="21907" y="21907"/>
                      <a:pt x="21907" y="18097"/>
                      <a:pt x="24765" y="16192"/>
                    </a:cubicBezTo>
                    <a:cubicBezTo>
                      <a:pt x="37147" y="5715"/>
                      <a:pt x="52388" y="0"/>
                      <a:pt x="67628" y="0"/>
                    </a:cubicBezTo>
                    <a:cubicBezTo>
                      <a:pt x="104775" y="0"/>
                      <a:pt x="134303" y="29527"/>
                      <a:pt x="134303" y="66675"/>
                    </a:cubicBezTo>
                    <a:cubicBezTo>
                      <a:pt x="133350" y="103822"/>
                      <a:pt x="102870" y="133350"/>
                      <a:pt x="66675" y="13335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50" name="Freeform: Shape 49">
                <a:extLst>
                  <a:ext uri="{FF2B5EF4-FFF2-40B4-BE49-F238E27FC236}">
                    <a16:creationId xmlns:a16="http://schemas.microsoft.com/office/drawing/2014/main" id="{A89BD993-7F7D-E675-8FA3-0E3230BF6F1C}"/>
                  </a:ext>
                </a:extLst>
              </p:cNvPr>
              <p:cNvSpPr/>
              <p:nvPr/>
            </p:nvSpPr>
            <p:spPr>
              <a:xfrm>
                <a:off x="5059405" y="6186448"/>
                <a:ext cx="38138" cy="90526"/>
              </a:xfrm>
              <a:custGeom>
                <a:avLst/>
                <a:gdLst>
                  <a:gd name="connsiteX0" fmla="*/ 5715 w 38138"/>
                  <a:gd name="connsiteY0" fmla="*/ 90526 h 90526"/>
                  <a:gd name="connsiteX1" fmla="*/ 0 w 38138"/>
                  <a:gd name="connsiteY1" fmla="*/ 84811 h 90526"/>
                  <a:gd name="connsiteX2" fmla="*/ 0 w 38138"/>
                  <a:gd name="connsiteY2" fmla="*/ 46711 h 90526"/>
                  <a:gd name="connsiteX3" fmla="*/ 953 w 38138"/>
                  <a:gd name="connsiteY3" fmla="*/ 43854 h 90526"/>
                  <a:gd name="connsiteX4" fmla="*/ 26670 w 38138"/>
                  <a:gd name="connsiteY4" fmla="*/ 2896 h 90526"/>
                  <a:gd name="connsiteX5" fmla="*/ 35243 w 38138"/>
                  <a:gd name="connsiteY5" fmla="*/ 991 h 90526"/>
                  <a:gd name="connsiteX6" fmla="*/ 37147 w 38138"/>
                  <a:gd name="connsiteY6" fmla="*/ 9564 h 90526"/>
                  <a:gd name="connsiteX7" fmla="*/ 12382 w 38138"/>
                  <a:gd name="connsiteY7" fmla="*/ 48616 h 90526"/>
                  <a:gd name="connsiteX8" fmla="*/ 12382 w 38138"/>
                  <a:gd name="connsiteY8" fmla="*/ 84811 h 90526"/>
                  <a:gd name="connsiteX9" fmla="*/ 5715 w 38138"/>
                  <a:gd name="connsiteY9" fmla="*/ 90526 h 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38" h="90526">
                    <a:moveTo>
                      <a:pt x="5715" y="90526"/>
                    </a:moveTo>
                    <a:cubicBezTo>
                      <a:pt x="1905" y="90526"/>
                      <a:pt x="0" y="87669"/>
                      <a:pt x="0" y="84811"/>
                    </a:cubicBezTo>
                    <a:lnTo>
                      <a:pt x="0" y="46711"/>
                    </a:lnTo>
                    <a:cubicBezTo>
                      <a:pt x="0" y="45758"/>
                      <a:pt x="0" y="44806"/>
                      <a:pt x="953" y="43854"/>
                    </a:cubicBezTo>
                    <a:lnTo>
                      <a:pt x="26670" y="2896"/>
                    </a:lnTo>
                    <a:cubicBezTo>
                      <a:pt x="28575" y="39"/>
                      <a:pt x="32385" y="-914"/>
                      <a:pt x="35243" y="991"/>
                    </a:cubicBezTo>
                    <a:cubicBezTo>
                      <a:pt x="38100" y="2896"/>
                      <a:pt x="39053" y="6706"/>
                      <a:pt x="37147" y="9564"/>
                    </a:cubicBezTo>
                    <a:lnTo>
                      <a:pt x="12382" y="48616"/>
                    </a:lnTo>
                    <a:lnTo>
                      <a:pt x="12382" y="84811"/>
                    </a:lnTo>
                    <a:cubicBezTo>
                      <a:pt x="11430" y="88621"/>
                      <a:pt x="8572" y="90526"/>
                      <a:pt x="5715" y="90526"/>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56" name="Freeform: Shape 55">
                <a:extLst>
                  <a:ext uri="{FF2B5EF4-FFF2-40B4-BE49-F238E27FC236}">
                    <a16:creationId xmlns:a16="http://schemas.microsoft.com/office/drawing/2014/main" id="{5D65ABAF-33BF-39E2-1972-0766596FBC39}"/>
                  </a:ext>
                </a:extLst>
              </p:cNvPr>
              <p:cNvSpPr/>
              <p:nvPr/>
            </p:nvSpPr>
            <p:spPr>
              <a:xfrm>
                <a:off x="5120364" y="6326505"/>
                <a:ext cx="124777" cy="11429"/>
              </a:xfrm>
              <a:custGeom>
                <a:avLst/>
                <a:gdLst>
                  <a:gd name="connsiteX0" fmla="*/ 119063 w 124777"/>
                  <a:gd name="connsiteY0" fmla="*/ 11430 h 11429"/>
                  <a:gd name="connsiteX1" fmla="*/ 5715 w 124777"/>
                  <a:gd name="connsiteY1" fmla="*/ 11430 h 11429"/>
                  <a:gd name="connsiteX2" fmla="*/ 0 w 124777"/>
                  <a:gd name="connsiteY2" fmla="*/ 5715 h 11429"/>
                  <a:gd name="connsiteX3" fmla="*/ 5715 w 124777"/>
                  <a:gd name="connsiteY3" fmla="*/ 0 h 11429"/>
                  <a:gd name="connsiteX4" fmla="*/ 119063 w 124777"/>
                  <a:gd name="connsiteY4" fmla="*/ 0 h 11429"/>
                  <a:gd name="connsiteX5" fmla="*/ 124778 w 124777"/>
                  <a:gd name="connsiteY5" fmla="*/ 5715 h 11429"/>
                  <a:gd name="connsiteX6" fmla="*/ 119063 w 124777"/>
                  <a:gd name="connsiteY6" fmla="*/ 1143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 h="11429">
                    <a:moveTo>
                      <a:pt x="119063" y="11430"/>
                    </a:moveTo>
                    <a:lnTo>
                      <a:pt x="5715" y="11430"/>
                    </a:lnTo>
                    <a:cubicBezTo>
                      <a:pt x="1905" y="11430"/>
                      <a:pt x="0" y="8572"/>
                      <a:pt x="0" y="5715"/>
                    </a:cubicBezTo>
                    <a:cubicBezTo>
                      <a:pt x="0" y="1905"/>
                      <a:pt x="2858" y="0"/>
                      <a:pt x="5715" y="0"/>
                    </a:cubicBezTo>
                    <a:lnTo>
                      <a:pt x="119063" y="0"/>
                    </a:lnTo>
                    <a:cubicBezTo>
                      <a:pt x="122872" y="0"/>
                      <a:pt x="124778" y="2857"/>
                      <a:pt x="124778" y="5715"/>
                    </a:cubicBezTo>
                    <a:cubicBezTo>
                      <a:pt x="124778" y="8572"/>
                      <a:pt x="121920" y="11430"/>
                      <a:pt x="119063" y="1143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grpSp>
      </p:grpSp>
      <p:sp>
        <p:nvSpPr>
          <p:cNvPr id="59" name="TextBox 58">
            <a:extLst>
              <a:ext uri="{FF2B5EF4-FFF2-40B4-BE49-F238E27FC236}">
                <a16:creationId xmlns:a16="http://schemas.microsoft.com/office/drawing/2014/main" id="{D9418565-464D-868E-5CD8-DBE128B7E9E6}"/>
              </a:ext>
            </a:extLst>
          </p:cNvPr>
          <p:cNvSpPr txBox="1"/>
          <p:nvPr/>
        </p:nvSpPr>
        <p:spPr>
          <a:xfrm>
            <a:off x="5761592" y="3461505"/>
            <a:ext cx="2132871" cy="230000"/>
          </a:xfrm>
          <a:prstGeom prst="rect">
            <a:avLst/>
          </a:prstGeom>
          <a:noFill/>
        </p:spPr>
        <p:txBody>
          <a:bodyPr wrap="square" lIns="62103" tIns="31052" rIns="62103" bIns="31052" rtlCol="0" anchor="t">
            <a:spAutoFit/>
          </a:bodyPr>
          <a:lstStyle>
            <a:defPPr>
              <a:defRPr lang="en-US"/>
            </a:defPPr>
            <a:lvl1pPr>
              <a:defRPr sz="2400" spc="0">
                <a:solidFill>
                  <a:srgbClr val="2C3758"/>
                </a:solidFill>
                <a:latin typeface="Rubik" panose="02000604000000020004" pitchFamily="2" charset="-79"/>
                <a:cs typeface="Rubik" panose="02000604000000020004" pitchFamily="2" charset="-79"/>
              </a:defRPr>
            </a:lvl1pPr>
          </a:lstStyle>
          <a:p>
            <a:r>
              <a:rPr lang="en-US" sz="1087">
                <a:solidFill>
                  <a:schemeClr val="tx1">
                    <a:lumMod val="85000"/>
                    <a:lumOff val="15000"/>
                  </a:schemeClr>
                </a:solidFill>
                <a:latin typeface="Inter"/>
                <a:cs typeface="Rubik"/>
              </a:rPr>
              <a:t>3. Structure</a:t>
            </a:r>
            <a:endParaRPr lang="en-US" sz="1630"/>
          </a:p>
        </p:txBody>
      </p:sp>
      <p:sp>
        <p:nvSpPr>
          <p:cNvPr id="61" name="TextBox 60">
            <a:extLst>
              <a:ext uri="{FF2B5EF4-FFF2-40B4-BE49-F238E27FC236}">
                <a16:creationId xmlns:a16="http://schemas.microsoft.com/office/drawing/2014/main" id="{7CC15C0C-EE70-A3DD-626D-E020E8765B02}"/>
              </a:ext>
            </a:extLst>
          </p:cNvPr>
          <p:cNvSpPr txBox="1"/>
          <p:nvPr/>
        </p:nvSpPr>
        <p:spPr>
          <a:xfrm>
            <a:off x="5761593" y="3691283"/>
            <a:ext cx="2103076" cy="418448"/>
          </a:xfrm>
          <a:prstGeom prst="rect">
            <a:avLst/>
          </a:prstGeom>
          <a:noFill/>
        </p:spPr>
        <p:txBody>
          <a:bodyPr wrap="square" anchor="t">
            <a:spAutoFit/>
          </a:bodyPr>
          <a:lstStyle/>
          <a:p>
            <a:pPr>
              <a:lnSpc>
                <a:spcPct val="130000"/>
              </a:lnSpc>
              <a:spcAft>
                <a:spcPts val="408"/>
              </a:spcAft>
            </a:pPr>
            <a:r>
              <a:rPr lang="en-US" sz="815">
                <a:solidFill>
                  <a:schemeClr val="tx1">
                    <a:lumMod val="65000"/>
                    <a:lumOff val="35000"/>
                  </a:schemeClr>
                </a:solidFill>
                <a:latin typeface="Inter" panose="02000503000000020004" pitchFamily="2" charset="0"/>
              </a:rPr>
              <a:t>Interaction Design &amp; Information Architecture (Sitemaps, User Flows)</a:t>
            </a:r>
          </a:p>
        </p:txBody>
      </p:sp>
      <p:sp>
        <p:nvSpPr>
          <p:cNvPr id="101" name="TextBox 100">
            <a:extLst>
              <a:ext uri="{FF2B5EF4-FFF2-40B4-BE49-F238E27FC236}">
                <a16:creationId xmlns:a16="http://schemas.microsoft.com/office/drawing/2014/main" id="{EE6C5D6F-80A1-9A12-5769-3E6038BE7A8D}"/>
              </a:ext>
            </a:extLst>
          </p:cNvPr>
          <p:cNvSpPr txBox="1"/>
          <p:nvPr/>
        </p:nvSpPr>
        <p:spPr>
          <a:xfrm>
            <a:off x="233192" y="3486340"/>
            <a:ext cx="2029520" cy="230000"/>
          </a:xfrm>
          <a:prstGeom prst="rect">
            <a:avLst/>
          </a:prstGeom>
          <a:noFill/>
        </p:spPr>
        <p:txBody>
          <a:bodyPr wrap="square" lIns="62103" tIns="31052" rIns="62103" bIns="31052" rtlCol="0" anchor="t">
            <a:spAutoFit/>
          </a:bodyPr>
          <a:lstStyle>
            <a:defPPr>
              <a:defRPr lang="en-US"/>
            </a:defPPr>
            <a:lvl1pPr>
              <a:defRPr sz="2400" spc="0">
                <a:solidFill>
                  <a:srgbClr val="2C3758"/>
                </a:solidFill>
                <a:latin typeface="Rubik" panose="02000604000000020004" pitchFamily="2" charset="-79"/>
                <a:cs typeface="Rubik" panose="02000604000000020004" pitchFamily="2" charset="-79"/>
              </a:defRPr>
            </a:lvl1pPr>
          </a:lstStyle>
          <a:p>
            <a:pPr algn="r"/>
            <a:r>
              <a:rPr lang="en-US" sz="1087">
                <a:solidFill>
                  <a:schemeClr val="tx1">
                    <a:lumMod val="85000"/>
                    <a:lumOff val="15000"/>
                  </a:schemeClr>
                </a:solidFill>
                <a:latin typeface="Inter"/>
                <a:cs typeface="Rubik"/>
              </a:rPr>
              <a:t>4. Skeleton</a:t>
            </a:r>
            <a:endParaRPr lang="en-US" sz="1630"/>
          </a:p>
        </p:txBody>
      </p:sp>
      <p:sp>
        <p:nvSpPr>
          <p:cNvPr id="103" name="TextBox 102">
            <a:extLst>
              <a:ext uri="{FF2B5EF4-FFF2-40B4-BE49-F238E27FC236}">
                <a16:creationId xmlns:a16="http://schemas.microsoft.com/office/drawing/2014/main" id="{D10746D2-A164-56FC-6B0F-68FDC556B92B}"/>
              </a:ext>
            </a:extLst>
          </p:cNvPr>
          <p:cNvSpPr txBox="1"/>
          <p:nvPr/>
        </p:nvSpPr>
        <p:spPr>
          <a:xfrm>
            <a:off x="405014" y="3716117"/>
            <a:ext cx="1857697" cy="388825"/>
          </a:xfrm>
          <a:prstGeom prst="rect">
            <a:avLst/>
          </a:prstGeom>
          <a:noFill/>
        </p:spPr>
        <p:txBody>
          <a:bodyPr wrap="square" lIns="62103" tIns="31052" rIns="62103" bIns="31052" anchor="t">
            <a:spAutoFit/>
          </a:bodyPr>
          <a:lstStyle/>
          <a:p>
            <a:pPr algn="r">
              <a:lnSpc>
                <a:spcPct val="130000"/>
              </a:lnSpc>
              <a:spcAft>
                <a:spcPts val="408"/>
              </a:spcAft>
            </a:pPr>
            <a:r>
              <a:rPr lang="en-US" sz="815">
                <a:solidFill>
                  <a:schemeClr val="tx1">
                    <a:lumMod val="65000"/>
                    <a:lumOff val="35000"/>
                  </a:schemeClr>
                </a:solidFill>
                <a:latin typeface="Inter" panose="02000503000000020004" pitchFamily="2" charset="0"/>
              </a:rPr>
              <a:t>Information, Interface &amp; Navigation Design (Wireframes, Prototypes, UX Writing / Microcopy)</a:t>
            </a:r>
          </a:p>
        </p:txBody>
      </p:sp>
      <p:grpSp>
        <p:nvGrpSpPr>
          <p:cNvPr id="120" name="Group 119">
            <a:extLst>
              <a:ext uri="{FF2B5EF4-FFF2-40B4-BE49-F238E27FC236}">
                <a16:creationId xmlns:a16="http://schemas.microsoft.com/office/drawing/2014/main" id="{030D64F0-3525-64B8-C916-2FEA87B0E945}"/>
              </a:ext>
            </a:extLst>
          </p:cNvPr>
          <p:cNvGrpSpPr/>
          <p:nvPr/>
        </p:nvGrpSpPr>
        <p:grpSpPr>
          <a:xfrm>
            <a:off x="2339956" y="3334807"/>
            <a:ext cx="533085" cy="533085"/>
            <a:chOff x="3710200" y="4416467"/>
            <a:chExt cx="784911" cy="784911"/>
          </a:xfrm>
        </p:grpSpPr>
        <p:sp>
          <p:nvSpPr>
            <p:cNvPr id="105" name="Oval 104">
              <a:extLst>
                <a:ext uri="{FF2B5EF4-FFF2-40B4-BE49-F238E27FC236}">
                  <a16:creationId xmlns:a16="http://schemas.microsoft.com/office/drawing/2014/main" id="{BDD2E6B0-AE1A-2178-4195-8AFF90B13F71}"/>
                </a:ext>
              </a:extLst>
            </p:cNvPr>
            <p:cNvSpPr/>
            <p:nvPr/>
          </p:nvSpPr>
          <p:spPr>
            <a:xfrm rot="10800000" flipH="1">
              <a:off x="3710200" y="4416467"/>
              <a:ext cx="784911" cy="784911"/>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grpSp>
          <p:nvGrpSpPr>
            <p:cNvPr id="106" name="Graphic 2">
              <a:extLst>
                <a:ext uri="{FF2B5EF4-FFF2-40B4-BE49-F238E27FC236}">
                  <a16:creationId xmlns:a16="http://schemas.microsoft.com/office/drawing/2014/main" id="{F6FBE251-229A-AD7E-B9A3-9B937E4DEB4E}"/>
                </a:ext>
              </a:extLst>
            </p:cNvPr>
            <p:cNvGrpSpPr/>
            <p:nvPr/>
          </p:nvGrpSpPr>
          <p:grpSpPr>
            <a:xfrm>
              <a:off x="3949211" y="4639584"/>
              <a:ext cx="306889" cy="372428"/>
              <a:chOff x="3465872" y="3431857"/>
              <a:chExt cx="306889" cy="372428"/>
            </a:xfrm>
            <a:solidFill>
              <a:schemeClr val="accent1"/>
            </a:solidFill>
          </p:grpSpPr>
          <p:sp>
            <p:nvSpPr>
              <p:cNvPr id="107" name="Freeform: Shape 106">
                <a:extLst>
                  <a:ext uri="{FF2B5EF4-FFF2-40B4-BE49-F238E27FC236}">
                    <a16:creationId xmlns:a16="http://schemas.microsoft.com/office/drawing/2014/main" id="{2C28647B-67B0-39D9-8B70-E910F21C2281}"/>
                  </a:ext>
                </a:extLst>
              </p:cNvPr>
              <p:cNvSpPr/>
              <p:nvPr/>
            </p:nvSpPr>
            <p:spPr>
              <a:xfrm>
                <a:off x="3557312" y="3449955"/>
                <a:ext cx="49529" cy="11430"/>
              </a:xfrm>
              <a:custGeom>
                <a:avLst/>
                <a:gdLst>
                  <a:gd name="connsiteX0" fmla="*/ 43815 w 49529"/>
                  <a:gd name="connsiteY0" fmla="*/ 11430 h 11430"/>
                  <a:gd name="connsiteX1" fmla="*/ 5715 w 49529"/>
                  <a:gd name="connsiteY1" fmla="*/ 11430 h 11430"/>
                  <a:gd name="connsiteX2" fmla="*/ 0 w 49529"/>
                  <a:gd name="connsiteY2" fmla="*/ 5715 h 11430"/>
                  <a:gd name="connsiteX3" fmla="*/ 5715 w 49529"/>
                  <a:gd name="connsiteY3" fmla="*/ 0 h 11430"/>
                  <a:gd name="connsiteX4" fmla="*/ 43815 w 49529"/>
                  <a:gd name="connsiteY4" fmla="*/ 0 h 11430"/>
                  <a:gd name="connsiteX5" fmla="*/ 49530 w 49529"/>
                  <a:gd name="connsiteY5" fmla="*/ 5715 h 11430"/>
                  <a:gd name="connsiteX6" fmla="*/ 43815 w 49529"/>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29" h="11430">
                    <a:moveTo>
                      <a:pt x="43815" y="11430"/>
                    </a:moveTo>
                    <a:lnTo>
                      <a:pt x="5715" y="11430"/>
                    </a:lnTo>
                    <a:cubicBezTo>
                      <a:pt x="1905" y="11430"/>
                      <a:pt x="0" y="8572"/>
                      <a:pt x="0" y="5715"/>
                    </a:cubicBezTo>
                    <a:cubicBezTo>
                      <a:pt x="0" y="2857"/>
                      <a:pt x="2858" y="0"/>
                      <a:pt x="5715" y="0"/>
                    </a:cubicBezTo>
                    <a:lnTo>
                      <a:pt x="43815" y="0"/>
                    </a:lnTo>
                    <a:cubicBezTo>
                      <a:pt x="47625" y="0"/>
                      <a:pt x="49530" y="2857"/>
                      <a:pt x="49530" y="5715"/>
                    </a:cubicBezTo>
                    <a:cubicBezTo>
                      <a:pt x="49530" y="8572"/>
                      <a:pt x="47625" y="11430"/>
                      <a:pt x="43815" y="1143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08" name="Freeform: Shape 107">
                <a:extLst>
                  <a:ext uri="{FF2B5EF4-FFF2-40B4-BE49-F238E27FC236}">
                    <a16:creationId xmlns:a16="http://schemas.microsoft.com/office/drawing/2014/main" id="{95C94750-28E0-88AB-77EB-BB7ACF56BA0F}"/>
                  </a:ext>
                </a:extLst>
              </p:cNvPr>
              <p:cNvSpPr/>
              <p:nvPr/>
            </p:nvSpPr>
            <p:spPr>
              <a:xfrm>
                <a:off x="3478255" y="3468052"/>
                <a:ext cx="208597" cy="11430"/>
              </a:xfrm>
              <a:custGeom>
                <a:avLst/>
                <a:gdLst>
                  <a:gd name="connsiteX0" fmla="*/ 202883 w 208597"/>
                  <a:gd name="connsiteY0" fmla="*/ 11430 h 11430"/>
                  <a:gd name="connsiteX1" fmla="*/ 5715 w 208597"/>
                  <a:gd name="connsiteY1" fmla="*/ 11430 h 11430"/>
                  <a:gd name="connsiteX2" fmla="*/ 0 w 208597"/>
                  <a:gd name="connsiteY2" fmla="*/ 5715 h 11430"/>
                  <a:gd name="connsiteX3" fmla="*/ 5715 w 208597"/>
                  <a:gd name="connsiteY3" fmla="*/ 0 h 11430"/>
                  <a:gd name="connsiteX4" fmla="*/ 202883 w 208597"/>
                  <a:gd name="connsiteY4" fmla="*/ 0 h 11430"/>
                  <a:gd name="connsiteX5" fmla="*/ 208597 w 208597"/>
                  <a:gd name="connsiteY5" fmla="*/ 5715 h 11430"/>
                  <a:gd name="connsiteX6" fmla="*/ 202883 w 208597"/>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597" h="11430">
                    <a:moveTo>
                      <a:pt x="202883" y="11430"/>
                    </a:moveTo>
                    <a:lnTo>
                      <a:pt x="5715" y="11430"/>
                    </a:lnTo>
                    <a:cubicBezTo>
                      <a:pt x="1905" y="11430"/>
                      <a:pt x="0" y="8573"/>
                      <a:pt x="0" y="5715"/>
                    </a:cubicBezTo>
                    <a:cubicBezTo>
                      <a:pt x="0" y="1905"/>
                      <a:pt x="2858" y="0"/>
                      <a:pt x="5715" y="0"/>
                    </a:cubicBezTo>
                    <a:lnTo>
                      <a:pt x="202883" y="0"/>
                    </a:lnTo>
                    <a:cubicBezTo>
                      <a:pt x="206692" y="0"/>
                      <a:pt x="208597" y="2858"/>
                      <a:pt x="208597" y="5715"/>
                    </a:cubicBezTo>
                    <a:cubicBezTo>
                      <a:pt x="208597" y="8573"/>
                      <a:pt x="205740" y="11430"/>
                      <a:pt x="202883" y="1143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09" name="Freeform: Shape 108">
                <a:extLst>
                  <a:ext uri="{FF2B5EF4-FFF2-40B4-BE49-F238E27FC236}">
                    <a16:creationId xmlns:a16="http://schemas.microsoft.com/office/drawing/2014/main" id="{B6A6D995-C6B5-58B7-C83C-DF3A946D0EB0}"/>
                  </a:ext>
                </a:extLst>
              </p:cNvPr>
              <p:cNvSpPr/>
              <p:nvPr/>
            </p:nvSpPr>
            <p:spPr>
              <a:xfrm>
                <a:off x="3562075" y="3746182"/>
                <a:ext cx="40957" cy="40957"/>
              </a:xfrm>
              <a:custGeom>
                <a:avLst/>
                <a:gdLst>
                  <a:gd name="connsiteX0" fmla="*/ 27622 w 40957"/>
                  <a:gd name="connsiteY0" fmla="*/ 40957 h 40957"/>
                  <a:gd name="connsiteX1" fmla="*/ 13335 w 40957"/>
                  <a:gd name="connsiteY1" fmla="*/ 40957 h 40957"/>
                  <a:gd name="connsiteX2" fmla="*/ 0 w 40957"/>
                  <a:gd name="connsiteY2" fmla="*/ 27623 h 40957"/>
                  <a:gd name="connsiteX3" fmla="*/ 0 w 40957"/>
                  <a:gd name="connsiteY3" fmla="*/ 13335 h 40957"/>
                  <a:gd name="connsiteX4" fmla="*/ 13335 w 40957"/>
                  <a:gd name="connsiteY4" fmla="*/ 0 h 40957"/>
                  <a:gd name="connsiteX5" fmla="*/ 27622 w 40957"/>
                  <a:gd name="connsiteY5" fmla="*/ 0 h 40957"/>
                  <a:gd name="connsiteX6" fmla="*/ 40958 w 40957"/>
                  <a:gd name="connsiteY6" fmla="*/ 13335 h 40957"/>
                  <a:gd name="connsiteX7" fmla="*/ 40958 w 40957"/>
                  <a:gd name="connsiteY7" fmla="*/ 27623 h 40957"/>
                  <a:gd name="connsiteX8" fmla="*/ 27622 w 40957"/>
                  <a:gd name="connsiteY8" fmla="*/ 40957 h 40957"/>
                  <a:gd name="connsiteX9" fmla="*/ 12383 w 40957"/>
                  <a:gd name="connsiteY9" fmla="*/ 11430 h 40957"/>
                  <a:gd name="connsiteX10" fmla="*/ 11430 w 40957"/>
                  <a:gd name="connsiteY10" fmla="*/ 12382 h 40957"/>
                  <a:gd name="connsiteX11" fmla="*/ 11430 w 40957"/>
                  <a:gd name="connsiteY11" fmla="*/ 26670 h 40957"/>
                  <a:gd name="connsiteX12" fmla="*/ 12383 w 40957"/>
                  <a:gd name="connsiteY12" fmla="*/ 27623 h 40957"/>
                  <a:gd name="connsiteX13" fmla="*/ 26670 w 40957"/>
                  <a:gd name="connsiteY13" fmla="*/ 27623 h 40957"/>
                  <a:gd name="connsiteX14" fmla="*/ 27622 w 40957"/>
                  <a:gd name="connsiteY14" fmla="*/ 26670 h 40957"/>
                  <a:gd name="connsiteX15" fmla="*/ 27622 w 40957"/>
                  <a:gd name="connsiteY15" fmla="*/ 12382 h 40957"/>
                  <a:gd name="connsiteX16" fmla="*/ 26670 w 40957"/>
                  <a:gd name="connsiteY16" fmla="*/ 11430 h 40957"/>
                  <a:gd name="connsiteX17" fmla="*/ 12383 w 40957"/>
                  <a:gd name="connsiteY17" fmla="*/ 11430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957" h="40957">
                    <a:moveTo>
                      <a:pt x="27622" y="40957"/>
                    </a:moveTo>
                    <a:lnTo>
                      <a:pt x="13335" y="40957"/>
                    </a:lnTo>
                    <a:cubicBezTo>
                      <a:pt x="5715" y="40957"/>
                      <a:pt x="0" y="35243"/>
                      <a:pt x="0" y="27623"/>
                    </a:cubicBezTo>
                    <a:lnTo>
                      <a:pt x="0" y="13335"/>
                    </a:lnTo>
                    <a:cubicBezTo>
                      <a:pt x="0" y="5715"/>
                      <a:pt x="5715" y="0"/>
                      <a:pt x="13335" y="0"/>
                    </a:cubicBezTo>
                    <a:lnTo>
                      <a:pt x="27622" y="0"/>
                    </a:lnTo>
                    <a:cubicBezTo>
                      <a:pt x="35242" y="0"/>
                      <a:pt x="40958" y="5715"/>
                      <a:pt x="40958" y="13335"/>
                    </a:cubicBezTo>
                    <a:lnTo>
                      <a:pt x="40958" y="27623"/>
                    </a:lnTo>
                    <a:cubicBezTo>
                      <a:pt x="40958" y="34290"/>
                      <a:pt x="34290" y="40957"/>
                      <a:pt x="27622" y="40957"/>
                    </a:cubicBezTo>
                    <a:close/>
                    <a:moveTo>
                      <a:pt x="12383" y="11430"/>
                    </a:moveTo>
                    <a:cubicBezTo>
                      <a:pt x="11430" y="11430"/>
                      <a:pt x="11430" y="12382"/>
                      <a:pt x="11430" y="12382"/>
                    </a:cubicBezTo>
                    <a:lnTo>
                      <a:pt x="11430" y="26670"/>
                    </a:lnTo>
                    <a:cubicBezTo>
                      <a:pt x="11430" y="27623"/>
                      <a:pt x="12383" y="27623"/>
                      <a:pt x="12383" y="27623"/>
                    </a:cubicBezTo>
                    <a:lnTo>
                      <a:pt x="26670" y="27623"/>
                    </a:lnTo>
                    <a:cubicBezTo>
                      <a:pt x="27622" y="27623"/>
                      <a:pt x="27622" y="26670"/>
                      <a:pt x="27622" y="26670"/>
                    </a:cubicBezTo>
                    <a:lnTo>
                      <a:pt x="27622" y="12382"/>
                    </a:lnTo>
                    <a:cubicBezTo>
                      <a:pt x="27622" y="11430"/>
                      <a:pt x="26670" y="11430"/>
                      <a:pt x="26670" y="11430"/>
                    </a:cubicBezTo>
                    <a:lnTo>
                      <a:pt x="12383" y="11430"/>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10" name="Freeform: Shape 109">
                <a:extLst>
                  <a:ext uri="{FF2B5EF4-FFF2-40B4-BE49-F238E27FC236}">
                    <a16:creationId xmlns:a16="http://schemas.microsoft.com/office/drawing/2014/main" id="{325613F2-F8B7-404D-6612-61992D99D133}"/>
                  </a:ext>
                </a:extLst>
              </p:cNvPr>
              <p:cNvSpPr/>
              <p:nvPr/>
            </p:nvSpPr>
            <p:spPr>
              <a:xfrm>
                <a:off x="3478255" y="3729037"/>
                <a:ext cx="208597" cy="11430"/>
              </a:xfrm>
              <a:custGeom>
                <a:avLst/>
                <a:gdLst>
                  <a:gd name="connsiteX0" fmla="*/ 202883 w 208597"/>
                  <a:gd name="connsiteY0" fmla="*/ 11430 h 11430"/>
                  <a:gd name="connsiteX1" fmla="*/ 5715 w 208597"/>
                  <a:gd name="connsiteY1" fmla="*/ 11430 h 11430"/>
                  <a:gd name="connsiteX2" fmla="*/ 0 w 208597"/>
                  <a:gd name="connsiteY2" fmla="*/ 5715 h 11430"/>
                  <a:gd name="connsiteX3" fmla="*/ 5715 w 208597"/>
                  <a:gd name="connsiteY3" fmla="*/ 0 h 11430"/>
                  <a:gd name="connsiteX4" fmla="*/ 202883 w 208597"/>
                  <a:gd name="connsiteY4" fmla="*/ 0 h 11430"/>
                  <a:gd name="connsiteX5" fmla="*/ 208597 w 208597"/>
                  <a:gd name="connsiteY5" fmla="*/ 5715 h 11430"/>
                  <a:gd name="connsiteX6" fmla="*/ 202883 w 208597"/>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597" h="11430">
                    <a:moveTo>
                      <a:pt x="202883" y="11430"/>
                    </a:moveTo>
                    <a:lnTo>
                      <a:pt x="5715" y="11430"/>
                    </a:lnTo>
                    <a:cubicBezTo>
                      <a:pt x="1905" y="11430"/>
                      <a:pt x="0" y="8573"/>
                      <a:pt x="0" y="5715"/>
                    </a:cubicBezTo>
                    <a:cubicBezTo>
                      <a:pt x="0" y="1905"/>
                      <a:pt x="2858" y="0"/>
                      <a:pt x="5715" y="0"/>
                    </a:cubicBezTo>
                    <a:lnTo>
                      <a:pt x="202883" y="0"/>
                    </a:lnTo>
                    <a:cubicBezTo>
                      <a:pt x="206692" y="0"/>
                      <a:pt x="208597" y="2857"/>
                      <a:pt x="208597" y="5715"/>
                    </a:cubicBezTo>
                    <a:cubicBezTo>
                      <a:pt x="208597" y="8573"/>
                      <a:pt x="205740" y="11430"/>
                      <a:pt x="202883" y="1143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11" name="Freeform: Shape 110">
                <a:extLst>
                  <a:ext uri="{FF2B5EF4-FFF2-40B4-BE49-F238E27FC236}">
                    <a16:creationId xmlns:a16="http://schemas.microsoft.com/office/drawing/2014/main" id="{A13B0B91-00EB-5929-112C-5149F41A9CDE}"/>
                  </a:ext>
                </a:extLst>
              </p:cNvPr>
              <p:cNvSpPr/>
              <p:nvPr/>
            </p:nvSpPr>
            <p:spPr>
              <a:xfrm>
                <a:off x="3477302" y="3431857"/>
                <a:ext cx="209550" cy="372427"/>
              </a:xfrm>
              <a:custGeom>
                <a:avLst/>
                <a:gdLst>
                  <a:gd name="connsiteX0" fmla="*/ 189548 w 209550"/>
                  <a:gd name="connsiteY0" fmla="*/ 372428 h 372427"/>
                  <a:gd name="connsiteX1" fmla="*/ 20003 w 209550"/>
                  <a:gd name="connsiteY1" fmla="*/ 372428 h 372427"/>
                  <a:gd name="connsiteX2" fmla="*/ 0 w 209550"/>
                  <a:gd name="connsiteY2" fmla="*/ 352425 h 372427"/>
                  <a:gd name="connsiteX3" fmla="*/ 0 w 209550"/>
                  <a:gd name="connsiteY3" fmla="*/ 20003 h 372427"/>
                  <a:gd name="connsiteX4" fmla="*/ 20003 w 209550"/>
                  <a:gd name="connsiteY4" fmla="*/ 0 h 372427"/>
                  <a:gd name="connsiteX5" fmla="*/ 189548 w 209550"/>
                  <a:gd name="connsiteY5" fmla="*/ 0 h 372427"/>
                  <a:gd name="connsiteX6" fmla="*/ 209550 w 209550"/>
                  <a:gd name="connsiteY6" fmla="*/ 20003 h 372427"/>
                  <a:gd name="connsiteX7" fmla="*/ 209550 w 209550"/>
                  <a:gd name="connsiteY7" fmla="*/ 52388 h 372427"/>
                  <a:gd name="connsiteX8" fmla="*/ 203835 w 209550"/>
                  <a:gd name="connsiteY8" fmla="*/ 58103 h 372427"/>
                  <a:gd name="connsiteX9" fmla="*/ 198120 w 209550"/>
                  <a:gd name="connsiteY9" fmla="*/ 52388 h 372427"/>
                  <a:gd name="connsiteX10" fmla="*/ 198120 w 209550"/>
                  <a:gd name="connsiteY10" fmla="*/ 20003 h 372427"/>
                  <a:gd name="connsiteX11" fmla="*/ 190500 w 209550"/>
                  <a:gd name="connsiteY11" fmla="*/ 12383 h 372427"/>
                  <a:gd name="connsiteX12" fmla="*/ 20003 w 209550"/>
                  <a:gd name="connsiteY12" fmla="*/ 12383 h 372427"/>
                  <a:gd name="connsiteX13" fmla="*/ 12383 w 209550"/>
                  <a:gd name="connsiteY13" fmla="*/ 20003 h 372427"/>
                  <a:gd name="connsiteX14" fmla="*/ 12383 w 209550"/>
                  <a:gd name="connsiteY14" fmla="*/ 351473 h 372427"/>
                  <a:gd name="connsiteX15" fmla="*/ 20003 w 209550"/>
                  <a:gd name="connsiteY15" fmla="*/ 359093 h 372427"/>
                  <a:gd name="connsiteX16" fmla="*/ 189548 w 209550"/>
                  <a:gd name="connsiteY16" fmla="*/ 359093 h 372427"/>
                  <a:gd name="connsiteX17" fmla="*/ 197168 w 209550"/>
                  <a:gd name="connsiteY17" fmla="*/ 351473 h 372427"/>
                  <a:gd name="connsiteX18" fmla="*/ 197168 w 209550"/>
                  <a:gd name="connsiteY18" fmla="*/ 229553 h 372427"/>
                  <a:gd name="connsiteX19" fmla="*/ 202883 w 209550"/>
                  <a:gd name="connsiteY19" fmla="*/ 223838 h 372427"/>
                  <a:gd name="connsiteX20" fmla="*/ 208598 w 209550"/>
                  <a:gd name="connsiteY20" fmla="*/ 229553 h 372427"/>
                  <a:gd name="connsiteX21" fmla="*/ 208598 w 209550"/>
                  <a:gd name="connsiteY21" fmla="*/ 351473 h 372427"/>
                  <a:gd name="connsiteX22" fmla="*/ 189548 w 209550"/>
                  <a:gd name="connsiteY22" fmla="*/ 372428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9550" h="372427">
                    <a:moveTo>
                      <a:pt x="189548" y="372428"/>
                    </a:moveTo>
                    <a:lnTo>
                      <a:pt x="20003" y="372428"/>
                    </a:lnTo>
                    <a:cubicBezTo>
                      <a:pt x="8573" y="372428"/>
                      <a:pt x="0" y="363855"/>
                      <a:pt x="0" y="352425"/>
                    </a:cubicBezTo>
                    <a:lnTo>
                      <a:pt x="0" y="20003"/>
                    </a:lnTo>
                    <a:cubicBezTo>
                      <a:pt x="0" y="8573"/>
                      <a:pt x="8573" y="0"/>
                      <a:pt x="20003" y="0"/>
                    </a:cubicBezTo>
                    <a:lnTo>
                      <a:pt x="189548" y="0"/>
                    </a:lnTo>
                    <a:cubicBezTo>
                      <a:pt x="200978" y="0"/>
                      <a:pt x="209550" y="8573"/>
                      <a:pt x="209550" y="20003"/>
                    </a:cubicBezTo>
                    <a:lnTo>
                      <a:pt x="209550" y="52388"/>
                    </a:lnTo>
                    <a:cubicBezTo>
                      <a:pt x="209550" y="56198"/>
                      <a:pt x="206693" y="58103"/>
                      <a:pt x="203835" y="58103"/>
                    </a:cubicBezTo>
                    <a:cubicBezTo>
                      <a:pt x="200978" y="58103"/>
                      <a:pt x="198120" y="55245"/>
                      <a:pt x="198120" y="52388"/>
                    </a:cubicBezTo>
                    <a:lnTo>
                      <a:pt x="198120" y="20003"/>
                    </a:lnTo>
                    <a:cubicBezTo>
                      <a:pt x="198120" y="15240"/>
                      <a:pt x="194310" y="12383"/>
                      <a:pt x="190500" y="12383"/>
                    </a:cubicBezTo>
                    <a:lnTo>
                      <a:pt x="20003" y="12383"/>
                    </a:lnTo>
                    <a:cubicBezTo>
                      <a:pt x="15240" y="12383"/>
                      <a:pt x="12383" y="16193"/>
                      <a:pt x="12383" y="20003"/>
                    </a:cubicBezTo>
                    <a:lnTo>
                      <a:pt x="12383" y="351473"/>
                    </a:lnTo>
                    <a:cubicBezTo>
                      <a:pt x="12383" y="356235"/>
                      <a:pt x="16193" y="359093"/>
                      <a:pt x="20003" y="359093"/>
                    </a:cubicBezTo>
                    <a:lnTo>
                      <a:pt x="189548" y="359093"/>
                    </a:lnTo>
                    <a:cubicBezTo>
                      <a:pt x="194310" y="359093"/>
                      <a:pt x="197168" y="355283"/>
                      <a:pt x="197168" y="351473"/>
                    </a:cubicBezTo>
                    <a:lnTo>
                      <a:pt x="197168" y="229553"/>
                    </a:lnTo>
                    <a:cubicBezTo>
                      <a:pt x="197168" y="225743"/>
                      <a:pt x="200025" y="223838"/>
                      <a:pt x="202883" y="223838"/>
                    </a:cubicBezTo>
                    <a:cubicBezTo>
                      <a:pt x="205740" y="223838"/>
                      <a:pt x="208598" y="226695"/>
                      <a:pt x="208598" y="229553"/>
                    </a:cubicBezTo>
                    <a:lnTo>
                      <a:pt x="208598" y="351473"/>
                    </a:lnTo>
                    <a:cubicBezTo>
                      <a:pt x="209550" y="362903"/>
                      <a:pt x="200978" y="372428"/>
                      <a:pt x="189548" y="372428"/>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12" name="Freeform: Shape 111">
                <a:extLst>
                  <a:ext uri="{FF2B5EF4-FFF2-40B4-BE49-F238E27FC236}">
                    <a16:creationId xmlns:a16="http://schemas.microsoft.com/office/drawing/2014/main" id="{4F48FAAC-8D6D-2691-1F1E-E31BDA674C94}"/>
                  </a:ext>
                </a:extLst>
              </p:cNvPr>
              <p:cNvSpPr/>
              <p:nvPr/>
            </p:nvSpPr>
            <p:spPr>
              <a:xfrm>
                <a:off x="3574100" y="3489245"/>
                <a:ext cx="169344" cy="153114"/>
              </a:xfrm>
              <a:custGeom>
                <a:avLst/>
                <a:gdLst>
                  <a:gd name="connsiteX0" fmla="*/ 162282 w 169344"/>
                  <a:gd name="connsiteY0" fmla="*/ 153114 h 153114"/>
                  <a:gd name="connsiteX1" fmla="*/ 25122 w 169344"/>
                  <a:gd name="connsiteY1" fmla="*/ 152162 h 153114"/>
                  <a:gd name="connsiteX2" fmla="*/ 19407 w 169344"/>
                  <a:gd name="connsiteY2" fmla="*/ 147399 h 153114"/>
                  <a:gd name="connsiteX3" fmla="*/ 357 w 169344"/>
                  <a:gd name="connsiteY3" fmla="*/ 77867 h 153114"/>
                  <a:gd name="connsiteX4" fmla="*/ 3215 w 169344"/>
                  <a:gd name="connsiteY4" fmla="*/ 71199 h 153114"/>
                  <a:gd name="connsiteX5" fmla="*/ 121325 w 169344"/>
                  <a:gd name="connsiteY5" fmla="*/ 714 h 153114"/>
                  <a:gd name="connsiteX6" fmla="*/ 127040 w 169344"/>
                  <a:gd name="connsiteY6" fmla="*/ 714 h 153114"/>
                  <a:gd name="connsiteX7" fmla="*/ 130850 w 169344"/>
                  <a:gd name="connsiteY7" fmla="*/ 4524 h 153114"/>
                  <a:gd name="connsiteX8" fmla="*/ 168950 w 169344"/>
                  <a:gd name="connsiteY8" fmla="*/ 145494 h 153114"/>
                  <a:gd name="connsiteX9" fmla="*/ 167997 w 169344"/>
                  <a:gd name="connsiteY9" fmla="*/ 151209 h 153114"/>
                  <a:gd name="connsiteX10" fmla="*/ 162282 w 169344"/>
                  <a:gd name="connsiteY10" fmla="*/ 153114 h 153114"/>
                  <a:gd name="connsiteX11" fmla="*/ 28932 w 169344"/>
                  <a:gd name="connsiteY11" fmla="*/ 139779 h 153114"/>
                  <a:gd name="connsiteX12" fmla="*/ 153710 w 169344"/>
                  <a:gd name="connsiteY12" fmla="*/ 140732 h 153114"/>
                  <a:gd name="connsiteX13" fmla="*/ 119420 w 169344"/>
                  <a:gd name="connsiteY13" fmla="*/ 15954 h 153114"/>
                  <a:gd name="connsiteX14" fmla="*/ 12740 w 169344"/>
                  <a:gd name="connsiteY14" fmla="*/ 79772 h 153114"/>
                  <a:gd name="connsiteX15" fmla="*/ 28932 w 169344"/>
                  <a:gd name="connsiteY15" fmla="*/ 139779 h 15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344" h="153114">
                    <a:moveTo>
                      <a:pt x="162282" y="153114"/>
                    </a:moveTo>
                    <a:cubicBezTo>
                      <a:pt x="162282" y="153114"/>
                      <a:pt x="25122" y="152162"/>
                      <a:pt x="25122" y="152162"/>
                    </a:cubicBezTo>
                    <a:cubicBezTo>
                      <a:pt x="22265" y="152162"/>
                      <a:pt x="20360" y="150257"/>
                      <a:pt x="19407" y="147399"/>
                    </a:cubicBezTo>
                    <a:lnTo>
                      <a:pt x="357" y="77867"/>
                    </a:lnTo>
                    <a:cubicBezTo>
                      <a:pt x="-595" y="75009"/>
                      <a:pt x="357" y="72152"/>
                      <a:pt x="3215" y="71199"/>
                    </a:cubicBezTo>
                    <a:lnTo>
                      <a:pt x="121325" y="714"/>
                    </a:lnTo>
                    <a:cubicBezTo>
                      <a:pt x="123230" y="-238"/>
                      <a:pt x="125135" y="-238"/>
                      <a:pt x="127040" y="714"/>
                    </a:cubicBezTo>
                    <a:cubicBezTo>
                      <a:pt x="128945" y="1667"/>
                      <a:pt x="129897" y="2619"/>
                      <a:pt x="130850" y="4524"/>
                    </a:cubicBezTo>
                    <a:lnTo>
                      <a:pt x="168950" y="145494"/>
                    </a:lnTo>
                    <a:cubicBezTo>
                      <a:pt x="169902" y="147399"/>
                      <a:pt x="168950" y="149304"/>
                      <a:pt x="167997" y="151209"/>
                    </a:cubicBezTo>
                    <a:cubicBezTo>
                      <a:pt x="165140" y="152162"/>
                      <a:pt x="164187" y="153114"/>
                      <a:pt x="162282" y="153114"/>
                    </a:cubicBezTo>
                    <a:close/>
                    <a:moveTo>
                      <a:pt x="28932" y="139779"/>
                    </a:moveTo>
                    <a:lnTo>
                      <a:pt x="153710" y="140732"/>
                    </a:lnTo>
                    <a:lnTo>
                      <a:pt x="119420" y="15954"/>
                    </a:lnTo>
                    <a:lnTo>
                      <a:pt x="12740" y="79772"/>
                    </a:lnTo>
                    <a:lnTo>
                      <a:pt x="28932" y="139779"/>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13" name="Freeform: Shape 112">
                <a:extLst>
                  <a:ext uri="{FF2B5EF4-FFF2-40B4-BE49-F238E27FC236}">
                    <a16:creationId xmlns:a16="http://schemas.microsoft.com/office/drawing/2014/main" id="{7B9811EB-7A51-C55F-C6DF-C5D35C6F65B5}"/>
                  </a:ext>
                </a:extLst>
              </p:cNvPr>
              <p:cNvSpPr/>
              <p:nvPr/>
            </p:nvSpPr>
            <p:spPr>
              <a:xfrm>
                <a:off x="3690881" y="3471129"/>
                <a:ext cx="77666" cy="182660"/>
              </a:xfrm>
              <a:custGeom>
                <a:avLst/>
                <a:gdLst>
                  <a:gd name="connsiteX0" fmla="*/ 58836 w 77666"/>
                  <a:gd name="connsiteY0" fmla="*/ 182661 h 182660"/>
                  <a:gd name="connsiteX1" fmla="*/ 39786 w 77666"/>
                  <a:gd name="connsiteY1" fmla="*/ 168373 h 182660"/>
                  <a:gd name="connsiteX2" fmla="*/ 733 w 77666"/>
                  <a:gd name="connsiteY2" fmla="*/ 24546 h 182660"/>
                  <a:gd name="connsiteX3" fmla="*/ 14068 w 77666"/>
                  <a:gd name="connsiteY3" fmla="*/ 733 h 182660"/>
                  <a:gd name="connsiteX4" fmla="*/ 37881 w 77666"/>
                  <a:gd name="connsiteY4" fmla="*/ 14068 h 182660"/>
                  <a:gd name="connsiteX5" fmla="*/ 76933 w 77666"/>
                  <a:gd name="connsiteY5" fmla="*/ 158848 h 182660"/>
                  <a:gd name="connsiteX6" fmla="*/ 63598 w 77666"/>
                  <a:gd name="connsiteY6" fmla="*/ 182661 h 182660"/>
                  <a:gd name="connsiteX7" fmla="*/ 58836 w 77666"/>
                  <a:gd name="connsiteY7" fmla="*/ 182661 h 182660"/>
                  <a:gd name="connsiteX8" fmla="*/ 16926 w 77666"/>
                  <a:gd name="connsiteY8" fmla="*/ 12163 h 182660"/>
                  <a:gd name="connsiteX9" fmla="*/ 12163 w 77666"/>
                  <a:gd name="connsiteY9" fmla="*/ 21688 h 182660"/>
                  <a:gd name="connsiteX10" fmla="*/ 51216 w 77666"/>
                  <a:gd name="connsiteY10" fmla="*/ 166468 h 182660"/>
                  <a:gd name="connsiteX11" fmla="*/ 60741 w 77666"/>
                  <a:gd name="connsiteY11" fmla="*/ 171231 h 182660"/>
                  <a:gd name="connsiteX12" fmla="*/ 65503 w 77666"/>
                  <a:gd name="connsiteY12" fmla="*/ 161706 h 182660"/>
                  <a:gd name="connsiteX13" fmla="*/ 26451 w 77666"/>
                  <a:gd name="connsiteY13" fmla="*/ 16926 h 182660"/>
                  <a:gd name="connsiteX14" fmla="*/ 22641 w 77666"/>
                  <a:gd name="connsiteY14" fmla="*/ 12163 h 182660"/>
                  <a:gd name="connsiteX15" fmla="*/ 16926 w 77666"/>
                  <a:gd name="connsiteY15" fmla="*/ 12163 h 182660"/>
                  <a:gd name="connsiteX16" fmla="*/ 16926 w 77666"/>
                  <a:gd name="connsiteY16" fmla="*/ 12163 h 18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66" h="182660">
                    <a:moveTo>
                      <a:pt x="58836" y="182661"/>
                    </a:moveTo>
                    <a:cubicBezTo>
                      <a:pt x="50263" y="182661"/>
                      <a:pt x="42643" y="176946"/>
                      <a:pt x="39786" y="168373"/>
                    </a:cubicBezTo>
                    <a:lnTo>
                      <a:pt x="733" y="24546"/>
                    </a:lnTo>
                    <a:cubicBezTo>
                      <a:pt x="-2124" y="14068"/>
                      <a:pt x="3591" y="3591"/>
                      <a:pt x="14068" y="733"/>
                    </a:cubicBezTo>
                    <a:cubicBezTo>
                      <a:pt x="24546" y="-2124"/>
                      <a:pt x="35023" y="3591"/>
                      <a:pt x="37881" y="14068"/>
                    </a:cubicBezTo>
                    <a:lnTo>
                      <a:pt x="76933" y="158848"/>
                    </a:lnTo>
                    <a:cubicBezTo>
                      <a:pt x="79791" y="169326"/>
                      <a:pt x="74076" y="179803"/>
                      <a:pt x="63598" y="182661"/>
                    </a:cubicBezTo>
                    <a:cubicBezTo>
                      <a:pt x="61693" y="182661"/>
                      <a:pt x="60741" y="182661"/>
                      <a:pt x="58836" y="182661"/>
                    </a:cubicBezTo>
                    <a:close/>
                    <a:moveTo>
                      <a:pt x="16926" y="12163"/>
                    </a:moveTo>
                    <a:cubicBezTo>
                      <a:pt x="13116" y="13116"/>
                      <a:pt x="10258" y="16926"/>
                      <a:pt x="12163" y="21688"/>
                    </a:cubicBezTo>
                    <a:lnTo>
                      <a:pt x="51216" y="166468"/>
                    </a:lnTo>
                    <a:cubicBezTo>
                      <a:pt x="52168" y="170278"/>
                      <a:pt x="55978" y="173136"/>
                      <a:pt x="60741" y="171231"/>
                    </a:cubicBezTo>
                    <a:cubicBezTo>
                      <a:pt x="64551" y="170278"/>
                      <a:pt x="67408" y="166468"/>
                      <a:pt x="65503" y="161706"/>
                    </a:cubicBezTo>
                    <a:lnTo>
                      <a:pt x="26451" y="16926"/>
                    </a:lnTo>
                    <a:cubicBezTo>
                      <a:pt x="25498" y="15021"/>
                      <a:pt x="24546" y="13116"/>
                      <a:pt x="22641" y="12163"/>
                    </a:cubicBezTo>
                    <a:cubicBezTo>
                      <a:pt x="20736" y="11211"/>
                      <a:pt x="18831" y="11211"/>
                      <a:pt x="16926" y="12163"/>
                    </a:cubicBezTo>
                    <a:lnTo>
                      <a:pt x="16926" y="12163"/>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14" name="Freeform: Shape 113">
                <a:extLst>
                  <a:ext uri="{FF2B5EF4-FFF2-40B4-BE49-F238E27FC236}">
                    <a16:creationId xmlns:a16="http://schemas.microsoft.com/office/drawing/2014/main" id="{E2D5DC5E-9562-2FE0-5517-496EC04D06F6}"/>
                  </a:ext>
                </a:extLst>
              </p:cNvPr>
              <p:cNvSpPr/>
              <p:nvPr/>
            </p:nvSpPr>
            <p:spPr>
              <a:xfrm>
                <a:off x="3543025" y="3565912"/>
                <a:ext cx="60959" cy="79305"/>
              </a:xfrm>
              <a:custGeom>
                <a:avLst/>
                <a:gdLst>
                  <a:gd name="connsiteX0" fmla="*/ 21908 w 60959"/>
                  <a:gd name="connsiteY0" fmla="*/ 79305 h 79305"/>
                  <a:gd name="connsiteX1" fmla="*/ 16192 w 60959"/>
                  <a:gd name="connsiteY1" fmla="*/ 74543 h 79305"/>
                  <a:gd name="connsiteX2" fmla="*/ 0 w 60959"/>
                  <a:gd name="connsiteY2" fmla="*/ 16440 h 79305"/>
                  <a:gd name="connsiteX3" fmla="*/ 952 w 60959"/>
                  <a:gd name="connsiteY3" fmla="*/ 11678 h 79305"/>
                  <a:gd name="connsiteX4" fmla="*/ 4763 w 60959"/>
                  <a:gd name="connsiteY4" fmla="*/ 8820 h 79305"/>
                  <a:gd name="connsiteX5" fmla="*/ 37147 w 60959"/>
                  <a:gd name="connsiteY5" fmla="*/ 248 h 79305"/>
                  <a:gd name="connsiteX6" fmla="*/ 44767 w 60959"/>
                  <a:gd name="connsiteY6" fmla="*/ 4058 h 79305"/>
                  <a:gd name="connsiteX7" fmla="*/ 60960 w 60959"/>
                  <a:gd name="connsiteY7" fmla="*/ 62160 h 79305"/>
                  <a:gd name="connsiteX8" fmla="*/ 60008 w 60959"/>
                  <a:gd name="connsiteY8" fmla="*/ 66923 h 79305"/>
                  <a:gd name="connsiteX9" fmla="*/ 56197 w 60959"/>
                  <a:gd name="connsiteY9" fmla="*/ 69780 h 79305"/>
                  <a:gd name="connsiteX10" fmla="*/ 23813 w 60959"/>
                  <a:gd name="connsiteY10" fmla="*/ 78353 h 79305"/>
                  <a:gd name="connsiteX11" fmla="*/ 21908 w 60959"/>
                  <a:gd name="connsiteY11" fmla="*/ 79305 h 79305"/>
                  <a:gd name="connsiteX12" fmla="*/ 13335 w 60959"/>
                  <a:gd name="connsiteY12" fmla="*/ 18345 h 79305"/>
                  <a:gd name="connsiteX13" fmla="*/ 25717 w 60959"/>
                  <a:gd name="connsiteY13" fmla="*/ 65018 h 79305"/>
                  <a:gd name="connsiteX14" fmla="*/ 46672 w 60959"/>
                  <a:gd name="connsiteY14" fmla="*/ 59303 h 79305"/>
                  <a:gd name="connsiteX15" fmla="*/ 34290 w 60959"/>
                  <a:gd name="connsiteY15" fmla="*/ 12630 h 79305"/>
                  <a:gd name="connsiteX16" fmla="*/ 13335 w 60959"/>
                  <a:gd name="connsiteY16" fmla="*/ 18345 h 7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9" h="79305">
                    <a:moveTo>
                      <a:pt x="21908" y="79305"/>
                    </a:moveTo>
                    <a:cubicBezTo>
                      <a:pt x="19050" y="79305"/>
                      <a:pt x="17145" y="77400"/>
                      <a:pt x="16192" y="74543"/>
                    </a:cubicBezTo>
                    <a:lnTo>
                      <a:pt x="0" y="16440"/>
                    </a:lnTo>
                    <a:cubicBezTo>
                      <a:pt x="0" y="14535"/>
                      <a:pt x="0" y="13583"/>
                      <a:pt x="952" y="11678"/>
                    </a:cubicBezTo>
                    <a:cubicBezTo>
                      <a:pt x="1905" y="10725"/>
                      <a:pt x="2858" y="8820"/>
                      <a:pt x="4763" y="8820"/>
                    </a:cubicBezTo>
                    <a:lnTo>
                      <a:pt x="37147" y="248"/>
                    </a:lnTo>
                    <a:cubicBezTo>
                      <a:pt x="40005" y="-705"/>
                      <a:pt x="43815" y="1200"/>
                      <a:pt x="44767" y="4058"/>
                    </a:cubicBezTo>
                    <a:lnTo>
                      <a:pt x="60960" y="62160"/>
                    </a:lnTo>
                    <a:cubicBezTo>
                      <a:pt x="60960" y="64065"/>
                      <a:pt x="60960" y="65018"/>
                      <a:pt x="60008" y="66923"/>
                    </a:cubicBezTo>
                    <a:cubicBezTo>
                      <a:pt x="59055" y="67875"/>
                      <a:pt x="58102" y="69780"/>
                      <a:pt x="56197" y="69780"/>
                    </a:cubicBezTo>
                    <a:lnTo>
                      <a:pt x="23813" y="78353"/>
                    </a:lnTo>
                    <a:cubicBezTo>
                      <a:pt x="22860" y="78353"/>
                      <a:pt x="22860" y="79305"/>
                      <a:pt x="21908" y="79305"/>
                    </a:cubicBezTo>
                    <a:close/>
                    <a:moveTo>
                      <a:pt x="13335" y="18345"/>
                    </a:moveTo>
                    <a:lnTo>
                      <a:pt x="25717" y="65018"/>
                    </a:lnTo>
                    <a:lnTo>
                      <a:pt x="46672" y="59303"/>
                    </a:lnTo>
                    <a:lnTo>
                      <a:pt x="34290" y="12630"/>
                    </a:lnTo>
                    <a:lnTo>
                      <a:pt x="13335" y="18345"/>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15" name="Freeform: Shape 114">
                <a:extLst>
                  <a:ext uri="{FF2B5EF4-FFF2-40B4-BE49-F238E27FC236}">
                    <a16:creationId xmlns:a16="http://schemas.microsoft.com/office/drawing/2014/main" id="{7C23D044-00C4-0DC2-0B1C-065CEECDBCFA}"/>
                  </a:ext>
                </a:extLst>
              </p:cNvPr>
              <p:cNvSpPr/>
              <p:nvPr/>
            </p:nvSpPr>
            <p:spPr>
              <a:xfrm>
                <a:off x="3521500" y="3583305"/>
                <a:ext cx="48442" cy="58102"/>
              </a:xfrm>
              <a:custGeom>
                <a:avLst/>
                <a:gdLst>
                  <a:gd name="connsiteX0" fmla="*/ 21525 w 48442"/>
                  <a:gd name="connsiteY0" fmla="*/ 58102 h 58102"/>
                  <a:gd name="connsiteX1" fmla="*/ 6285 w 48442"/>
                  <a:gd name="connsiteY1" fmla="*/ 46672 h 58102"/>
                  <a:gd name="connsiteX2" fmla="*/ 570 w 48442"/>
                  <a:gd name="connsiteY2" fmla="*/ 24765 h 58102"/>
                  <a:gd name="connsiteX3" fmla="*/ 2475 w 48442"/>
                  <a:gd name="connsiteY3" fmla="*/ 12382 h 58102"/>
                  <a:gd name="connsiteX4" fmla="*/ 12000 w 48442"/>
                  <a:gd name="connsiteY4" fmla="*/ 4763 h 58102"/>
                  <a:gd name="connsiteX5" fmla="*/ 29145 w 48442"/>
                  <a:gd name="connsiteY5" fmla="*/ 0 h 58102"/>
                  <a:gd name="connsiteX6" fmla="*/ 33907 w 48442"/>
                  <a:gd name="connsiteY6" fmla="*/ 952 h 58102"/>
                  <a:gd name="connsiteX7" fmla="*/ 36765 w 48442"/>
                  <a:gd name="connsiteY7" fmla="*/ 4763 h 58102"/>
                  <a:gd name="connsiteX8" fmla="*/ 48195 w 48442"/>
                  <a:gd name="connsiteY8" fmla="*/ 45720 h 58102"/>
                  <a:gd name="connsiteX9" fmla="*/ 44385 w 48442"/>
                  <a:gd name="connsiteY9" fmla="*/ 53340 h 58102"/>
                  <a:gd name="connsiteX10" fmla="*/ 27240 w 48442"/>
                  <a:gd name="connsiteY10" fmla="*/ 58102 h 58102"/>
                  <a:gd name="connsiteX11" fmla="*/ 21525 w 48442"/>
                  <a:gd name="connsiteY11" fmla="*/ 58102 h 58102"/>
                  <a:gd name="connsiteX12" fmla="*/ 25335 w 48442"/>
                  <a:gd name="connsiteY12" fmla="*/ 13335 h 58102"/>
                  <a:gd name="connsiteX13" fmla="*/ 13905 w 48442"/>
                  <a:gd name="connsiteY13" fmla="*/ 16192 h 58102"/>
                  <a:gd name="connsiteX14" fmla="*/ 12000 w 48442"/>
                  <a:gd name="connsiteY14" fmla="*/ 18097 h 58102"/>
                  <a:gd name="connsiteX15" fmla="*/ 12000 w 48442"/>
                  <a:gd name="connsiteY15" fmla="*/ 20955 h 58102"/>
                  <a:gd name="connsiteX16" fmla="*/ 17715 w 48442"/>
                  <a:gd name="connsiteY16" fmla="*/ 42863 h 58102"/>
                  <a:gd name="connsiteX17" fmla="*/ 19620 w 48442"/>
                  <a:gd name="connsiteY17" fmla="*/ 44767 h 58102"/>
                  <a:gd name="connsiteX18" fmla="*/ 22477 w 48442"/>
                  <a:gd name="connsiteY18" fmla="*/ 44767 h 58102"/>
                  <a:gd name="connsiteX19" fmla="*/ 33907 w 48442"/>
                  <a:gd name="connsiteY19" fmla="*/ 41910 h 58102"/>
                  <a:gd name="connsiteX20" fmla="*/ 25335 w 48442"/>
                  <a:gd name="connsiteY20" fmla="*/ 13335 h 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442" h="58102">
                    <a:moveTo>
                      <a:pt x="21525" y="58102"/>
                    </a:moveTo>
                    <a:cubicBezTo>
                      <a:pt x="14857" y="58102"/>
                      <a:pt x="8190" y="53340"/>
                      <a:pt x="6285" y="46672"/>
                    </a:cubicBezTo>
                    <a:lnTo>
                      <a:pt x="570" y="24765"/>
                    </a:lnTo>
                    <a:cubicBezTo>
                      <a:pt x="-383" y="20955"/>
                      <a:pt x="-383" y="16192"/>
                      <a:pt x="2475" y="12382"/>
                    </a:cubicBezTo>
                    <a:cubicBezTo>
                      <a:pt x="4380" y="8572"/>
                      <a:pt x="8190" y="5715"/>
                      <a:pt x="12000" y="4763"/>
                    </a:cubicBezTo>
                    <a:lnTo>
                      <a:pt x="29145" y="0"/>
                    </a:lnTo>
                    <a:cubicBezTo>
                      <a:pt x="31050" y="0"/>
                      <a:pt x="32002" y="0"/>
                      <a:pt x="33907" y="952"/>
                    </a:cubicBezTo>
                    <a:cubicBezTo>
                      <a:pt x="34860" y="1905"/>
                      <a:pt x="36765" y="2857"/>
                      <a:pt x="36765" y="4763"/>
                    </a:cubicBezTo>
                    <a:lnTo>
                      <a:pt x="48195" y="45720"/>
                    </a:lnTo>
                    <a:cubicBezTo>
                      <a:pt x="49147" y="48577"/>
                      <a:pt x="47242" y="52388"/>
                      <a:pt x="44385" y="53340"/>
                    </a:cubicBezTo>
                    <a:lnTo>
                      <a:pt x="27240" y="58102"/>
                    </a:lnTo>
                    <a:cubicBezTo>
                      <a:pt x="23430" y="57150"/>
                      <a:pt x="22477" y="58102"/>
                      <a:pt x="21525" y="58102"/>
                    </a:cubicBezTo>
                    <a:close/>
                    <a:moveTo>
                      <a:pt x="25335" y="13335"/>
                    </a:moveTo>
                    <a:lnTo>
                      <a:pt x="13905" y="16192"/>
                    </a:lnTo>
                    <a:cubicBezTo>
                      <a:pt x="12952" y="16192"/>
                      <a:pt x="12000" y="17145"/>
                      <a:pt x="12000" y="18097"/>
                    </a:cubicBezTo>
                    <a:cubicBezTo>
                      <a:pt x="12000" y="19050"/>
                      <a:pt x="11047" y="20002"/>
                      <a:pt x="12000" y="20955"/>
                    </a:cubicBezTo>
                    <a:lnTo>
                      <a:pt x="17715" y="42863"/>
                    </a:lnTo>
                    <a:cubicBezTo>
                      <a:pt x="17715" y="43815"/>
                      <a:pt x="18667" y="44767"/>
                      <a:pt x="19620" y="44767"/>
                    </a:cubicBezTo>
                    <a:cubicBezTo>
                      <a:pt x="20572" y="45720"/>
                      <a:pt x="21525" y="45720"/>
                      <a:pt x="22477" y="44767"/>
                    </a:cubicBezTo>
                    <a:lnTo>
                      <a:pt x="33907" y="41910"/>
                    </a:lnTo>
                    <a:lnTo>
                      <a:pt x="25335" y="13335"/>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16" name="Freeform: Shape 115">
                <a:extLst>
                  <a:ext uri="{FF2B5EF4-FFF2-40B4-BE49-F238E27FC236}">
                    <a16:creationId xmlns:a16="http://schemas.microsoft.com/office/drawing/2014/main" id="{90F5FC18-674E-1B90-870B-55DBF8596CA6}"/>
                  </a:ext>
                </a:extLst>
              </p:cNvPr>
              <p:cNvSpPr/>
              <p:nvPr/>
            </p:nvSpPr>
            <p:spPr>
              <a:xfrm>
                <a:off x="3597317" y="3629025"/>
                <a:ext cx="51500" cy="93344"/>
              </a:xfrm>
              <a:custGeom>
                <a:avLst/>
                <a:gdLst>
                  <a:gd name="connsiteX0" fmla="*/ 27622 w 51500"/>
                  <a:gd name="connsiteY0" fmla="*/ 93345 h 93344"/>
                  <a:gd name="connsiteX1" fmla="*/ 13335 w 51500"/>
                  <a:gd name="connsiteY1" fmla="*/ 87630 h 93344"/>
                  <a:gd name="connsiteX2" fmla="*/ 5715 w 51500"/>
                  <a:gd name="connsiteY2" fmla="*/ 72390 h 93344"/>
                  <a:gd name="connsiteX3" fmla="*/ 0 w 51500"/>
                  <a:gd name="connsiteY3" fmla="*/ 6668 h 93344"/>
                  <a:gd name="connsiteX4" fmla="*/ 1905 w 51500"/>
                  <a:gd name="connsiteY4" fmla="*/ 1905 h 93344"/>
                  <a:gd name="connsiteX5" fmla="*/ 6667 w 51500"/>
                  <a:gd name="connsiteY5" fmla="*/ 0 h 93344"/>
                  <a:gd name="connsiteX6" fmla="*/ 40005 w 51500"/>
                  <a:gd name="connsiteY6" fmla="*/ 0 h 93344"/>
                  <a:gd name="connsiteX7" fmla="*/ 45720 w 51500"/>
                  <a:gd name="connsiteY7" fmla="*/ 5715 h 93344"/>
                  <a:gd name="connsiteX8" fmla="*/ 51435 w 51500"/>
                  <a:gd name="connsiteY8" fmla="*/ 67628 h 93344"/>
                  <a:gd name="connsiteX9" fmla="*/ 30480 w 51500"/>
                  <a:gd name="connsiteY9" fmla="*/ 92393 h 93344"/>
                  <a:gd name="connsiteX10" fmla="*/ 27622 w 51500"/>
                  <a:gd name="connsiteY10" fmla="*/ 93345 h 93344"/>
                  <a:gd name="connsiteX11" fmla="*/ 11430 w 51500"/>
                  <a:gd name="connsiteY11" fmla="*/ 12382 h 93344"/>
                  <a:gd name="connsiteX12" fmla="*/ 16192 w 51500"/>
                  <a:gd name="connsiteY12" fmla="*/ 71438 h 93344"/>
                  <a:gd name="connsiteX13" fmla="*/ 20003 w 51500"/>
                  <a:gd name="connsiteY13" fmla="*/ 79057 h 93344"/>
                  <a:gd name="connsiteX14" fmla="*/ 27622 w 51500"/>
                  <a:gd name="connsiteY14" fmla="*/ 81915 h 93344"/>
                  <a:gd name="connsiteX15" fmla="*/ 37147 w 51500"/>
                  <a:gd name="connsiteY15" fmla="*/ 70485 h 93344"/>
                  <a:gd name="connsiteX16" fmla="*/ 32385 w 51500"/>
                  <a:gd name="connsiteY16" fmla="*/ 14288 h 93344"/>
                  <a:gd name="connsiteX17" fmla="*/ 11430 w 51500"/>
                  <a:gd name="connsiteY17" fmla="*/ 12382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00" h="93344">
                    <a:moveTo>
                      <a:pt x="27622" y="93345"/>
                    </a:moveTo>
                    <a:cubicBezTo>
                      <a:pt x="21908" y="93345"/>
                      <a:pt x="17145" y="91440"/>
                      <a:pt x="13335" y="87630"/>
                    </a:cubicBezTo>
                    <a:cubicBezTo>
                      <a:pt x="8572" y="83820"/>
                      <a:pt x="5715" y="78105"/>
                      <a:pt x="5715" y="72390"/>
                    </a:cubicBezTo>
                    <a:lnTo>
                      <a:pt x="0" y="6668"/>
                    </a:lnTo>
                    <a:cubicBezTo>
                      <a:pt x="0" y="4763"/>
                      <a:pt x="0" y="2857"/>
                      <a:pt x="1905" y="1905"/>
                    </a:cubicBezTo>
                    <a:cubicBezTo>
                      <a:pt x="2858" y="953"/>
                      <a:pt x="4763" y="0"/>
                      <a:pt x="6667" y="0"/>
                    </a:cubicBezTo>
                    <a:lnTo>
                      <a:pt x="40005" y="0"/>
                    </a:lnTo>
                    <a:cubicBezTo>
                      <a:pt x="42863" y="0"/>
                      <a:pt x="45720" y="2857"/>
                      <a:pt x="45720" y="5715"/>
                    </a:cubicBezTo>
                    <a:lnTo>
                      <a:pt x="51435" y="67628"/>
                    </a:lnTo>
                    <a:cubicBezTo>
                      <a:pt x="52388" y="80010"/>
                      <a:pt x="42863" y="91440"/>
                      <a:pt x="30480" y="92393"/>
                    </a:cubicBezTo>
                    <a:cubicBezTo>
                      <a:pt x="28575" y="93345"/>
                      <a:pt x="27622" y="93345"/>
                      <a:pt x="27622" y="93345"/>
                    </a:cubicBezTo>
                    <a:close/>
                    <a:moveTo>
                      <a:pt x="11430" y="12382"/>
                    </a:moveTo>
                    <a:lnTo>
                      <a:pt x="16192" y="71438"/>
                    </a:lnTo>
                    <a:cubicBezTo>
                      <a:pt x="16192" y="74295"/>
                      <a:pt x="18097" y="77153"/>
                      <a:pt x="20003" y="79057"/>
                    </a:cubicBezTo>
                    <a:cubicBezTo>
                      <a:pt x="21908" y="80963"/>
                      <a:pt x="24765" y="81915"/>
                      <a:pt x="27622" y="81915"/>
                    </a:cubicBezTo>
                    <a:cubicBezTo>
                      <a:pt x="33338" y="80963"/>
                      <a:pt x="38100" y="76200"/>
                      <a:pt x="37147" y="70485"/>
                    </a:cubicBezTo>
                    <a:lnTo>
                      <a:pt x="32385" y="14288"/>
                    </a:lnTo>
                    <a:lnTo>
                      <a:pt x="11430" y="12382"/>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17" name="Freeform: Shape 116">
                <a:extLst>
                  <a:ext uri="{FF2B5EF4-FFF2-40B4-BE49-F238E27FC236}">
                    <a16:creationId xmlns:a16="http://schemas.microsoft.com/office/drawing/2014/main" id="{0D10016B-61B9-3F38-4D64-65373F30817C}"/>
                  </a:ext>
                </a:extLst>
              </p:cNvPr>
              <p:cNvSpPr/>
              <p:nvPr/>
            </p:nvSpPr>
            <p:spPr>
              <a:xfrm>
                <a:off x="3632373" y="3647888"/>
                <a:ext cx="25138" cy="15426"/>
              </a:xfrm>
              <a:custGeom>
                <a:avLst/>
                <a:gdLst>
                  <a:gd name="connsiteX0" fmla="*/ 18284 w 25138"/>
                  <a:gd name="connsiteY0" fmla="*/ 15427 h 15426"/>
                  <a:gd name="connsiteX1" fmla="*/ 17332 w 25138"/>
                  <a:gd name="connsiteY1" fmla="*/ 15427 h 15426"/>
                  <a:gd name="connsiteX2" fmla="*/ 4949 w 25138"/>
                  <a:gd name="connsiteY2" fmla="*/ 12569 h 15426"/>
                  <a:gd name="connsiteX3" fmla="*/ 187 w 25138"/>
                  <a:gd name="connsiteY3" fmla="*/ 4949 h 15426"/>
                  <a:gd name="connsiteX4" fmla="*/ 7807 w 25138"/>
                  <a:gd name="connsiteY4" fmla="*/ 187 h 15426"/>
                  <a:gd name="connsiteX5" fmla="*/ 20189 w 25138"/>
                  <a:gd name="connsiteY5" fmla="*/ 3044 h 15426"/>
                  <a:gd name="connsiteX6" fmla="*/ 24952 w 25138"/>
                  <a:gd name="connsiteY6" fmla="*/ 10664 h 15426"/>
                  <a:gd name="connsiteX7" fmla="*/ 18284 w 25138"/>
                  <a:gd name="connsiteY7" fmla="*/ 15427 h 1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38" h="15426">
                    <a:moveTo>
                      <a:pt x="18284" y="15427"/>
                    </a:moveTo>
                    <a:cubicBezTo>
                      <a:pt x="18284" y="15427"/>
                      <a:pt x="17332" y="15427"/>
                      <a:pt x="17332" y="15427"/>
                    </a:cubicBezTo>
                    <a:lnTo>
                      <a:pt x="4949" y="12569"/>
                    </a:lnTo>
                    <a:cubicBezTo>
                      <a:pt x="2092" y="11617"/>
                      <a:pt x="-766" y="8759"/>
                      <a:pt x="187" y="4949"/>
                    </a:cubicBezTo>
                    <a:cubicBezTo>
                      <a:pt x="1139" y="2092"/>
                      <a:pt x="3997" y="-766"/>
                      <a:pt x="7807" y="187"/>
                    </a:cubicBezTo>
                    <a:lnTo>
                      <a:pt x="20189" y="3044"/>
                    </a:lnTo>
                    <a:cubicBezTo>
                      <a:pt x="23047" y="3997"/>
                      <a:pt x="25904" y="6854"/>
                      <a:pt x="24952" y="10664"/>
                    </a:cubicBezTo>
                    <a:cubicBezTo>
                      <a:pt x="23047" y="13522"/>
                      <a:pt x="21142" y="15427"/>
                      <a:pt x="18284" y="15427"/>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18" name="Freeform: Shape 117">
                <a:extLst>
                  <a:ext uri="{FF2B5EF4-FFF2-40B4-BE49-F238E27FC236}">
                    <a16:creationId xmlns:a16="http://schemas.microsoft.com/office/drawing/2014/main" id="{CE92DAB3-D830-F297-5531-410DE206D452}"/>
                  </a:ext>
                </a:extLst>
              </p:cNvPr>
              <p:cNvSpPr/>
              <p:nvPr/>
            </p:nvSpPr>
            <p:spPr>
              <a:xfrm>
                <a:off x="3728514" y="3522567"/>
                <a:ext cx="43834" cy="71214"/>
              </a:xfrm>
              <a:custGeom>
                <a:avLst/>
                <a:gdLst>
                  <a:gd name="connsiteX0" fmla="*/ 22155 w 43834"/>
                  <a:gd name="connsiteY0" fmla="*/ 71215 h 71214"/>
                  <a:gd name="connsiteX1" fmla="*/ 19298 w 43834"/>
                  <a:gd name="connsiteY1" fmla="*/ 70263 h 71214"/>
                  <a:gd name="connsiteX2" fmla="*/ 16440 w 43834"/>
                  <a:gd name="connsiteY2" fmla="*/ 66453 h 71214"/>
                  <a:gd name="connsiteX3" fmla="*/ 248 w 43834"/>
                  <a:gd name="connsiteY3" fmla="*/ 8350 h 71214"/>
                  <a:gd name="connsiteX4" fmla="*/ 4058 w 43834"/>
                  <a:gd name="connsiteY4" fmla="*/ 730 h 71214"/>
                  <a:gd name="connsiteX5" fmla="*/ 27870 w 43834"/>
                  <a:gd name="connsiteY5" fmla="*/ 5493 h 71214"/>
                  <a:gd name="connsiteX6" fmla="*/ 42158 w 43834"/>
                  <a:gd name="connsiteY6" fmla="*/ 27400 h 71214"/>
                  <a:gd name="connsiteX7" fmla="*/ 23108 w 43834"/>
                  <a:gd name="connsiteY7" fmla="*/ 70263 h 71214"/>
                  <a:gd name="connsiteX8" fmla="*/ 22155 w 43834"/>
                  <a:gd name="connsiteY8" fmla="*/ 71215 h 71214"/>
                  <a:gd name="connsiteX9" fmla="*/ 14535 w 43834"/>
                  <a:gd name="connsiteY9" fmla="*/ 13113 h 71214"/>
                  <a:gd name="connsiteX10" fmla="*/ 26918 w 43834"/>
                  <a:gd name="connsiteY10" fmla="*/ 56928 h 71214"/>
                  <a:gd name="connsiteX11" fmla="*/ 32633 w 43834"/>
                  <a:gd name="connsiteY11" fmla="*/ 32163 h 71214"/>
                  <a:gd name="connsiteX12" fmla="*/ 22155 w 43834"/>
                  <a:gd name="connsiteY12" fmla="*/ 16923 h 71214"/>
                  <a:gd name="connsiteX13" fmla="*/ 14535 w 43834"/>
                  <a:gd name="connsiteY13" fmla="*/ 13113 h 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34" h="71214">
                    <a:moveTo>
                      <a:pt x="22155" y="71215"/>
                    </a:moveTo>
                    <a:cubicBezTo>
                      <a:pt x="21203" y="71215"/>
                      <a:pt x="20250" y="71215"/>
                      <a:pt x="19298" y="70263"/>
                    </a:cubicBezTo>
                    <a:cubicBezTo>
                      <a:pt x="18345" y="69310"/>
                      <a:pt x="16440" y="68358"/>
                      <a:pt x="16440" y="66453"/>
                    </a:cubicBezTo>
                    <a:lnTo>
                      <a:pt x="248" y="8350"/>
                    </a:lnTo>
                    <a:cubicBezTo>
                      <a:pt x="-705" y="5493"/>
                      <a:pt x="1200" y="1683"/>
                      <a:pt x="4058" y="730"/>
                    </a:cubicBezTo>
                    <a:cubicBezTo>
                      <a:pt x="11678" y="-1175"/>
                      <a:pt x="20250" y="730"/>
                      <a:pt x="27870" y="5493"/>
                    </a:cubicBezTo>
                    <a:cubicBezTo>
                      <a:pt x="34538" y="10255"/>
                      <a:pt x="40253" y="18828"/>
                      <a:pt x="42158" y="27400"/>
                    </a:cubicBezTo>
                    <a:cubicBezTo>
                      <a:pt x="47873" y="46450"/>
                      <a:pt x="38348" y="65500"/>
                      <a:pt x="23108" y="70263"/>
                    </a:cubicBezTo>
                    <a:cubicBezTo>
                      <a:pt x="23108" y="71215"/>
                      <a:pt x="23108" y="71215"/>
                      <a:pt x="22155" y="71215"/>
                    </a:cubicBezTo>
                    <a:close/>
                    <a:moveTo>
                      <a:pt x="14535" y="13113"/>
                    </a:moveTo>
                    <a:lnTo>
                      <a:pt x="26918" y="56928"/>
                    </a:lnTo>
                    <a:cubicBezTo>
                      <a:pt x="32633" y="52165"/>
                      <a:pt x="35490" y="41688"/>
                      <a:pt x="32633" y="32163"/>
                    </a:cubicBezTo>
                    <a:cubicBezTo>
                      <a:pt x="30728" y="25495"/>
                      <a:pt x="26918" y="19780"/>
                      <a:pt x="22155" y="16923"/>
                    </a:cubicBezTo>
                    <a:cubicBezTo>
                      <a:pt x="19298" y="14065"/>
                      <a:pt x="16440" y="13113"/>
                      <a:pt x="14535" y="13113"/>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19" name="Freeform: Shape 118">
                <a:extLst>
                  <a:ext uri="{FF2B5EF4-FFF2-40B4-BE49-F238E27FC236}">
                    <a16:creationId xmlns:a16="http://schemas.microsoft.com/office/drawing/2014/main" id="{BD5841C6-3B2A-5CF7-BEC3-33B4091898FC}"/>
                  </a:ext>
                </a:extLst>
              </p:cNvPr>
              <p:cNvSpPr/>
              <p:nvPr/>
            </p:nvSpPr>
            <p:spPr>
              <a:xfrm>
                <a:off x="3465872" y="3792855"/>
                <a:ext cx="306889" cy="11430"/>
              </a:xfrm>
              <a:custGeom>
                <a:avLst/>
                <a:gdLst>
                  <a:gd name="connsiteX0" fmla="*/ 300990 w 306889"/>
                  <a:gd name="connsiteY0" fmla="*/ 11430 h 11430"/>
                  <a:gd name="connsiteX1" fmla="*/ 5715 w 306889"/>
                  <a:gd name="connsiteY1" fmla="*/ 11430 h 11430"/>
                  <a:gd name="connsiteX2" fmla="*/ 0 w 306889"/>
                  <a:gd name="connsiteY2" fmla="*/ 5715 h 11430"/>
                  <a:gd name="connsiteX3" fmla="*/ 5715 w 306889"/>
                  <a:gd name="connsiteY3" fmla="*/ 0 h 11430"/>
                  <a:gd name="connsiteX4" fmla="*/ 300990 w 306889"/>
                  <a:gd name="connsiteY4" fmla="*/ 0 h 11430"/>
                  <a:gd name="connsiteX5" fmla="*/ 306705 w 306889"/>
                  <a:gd name="connsiteY5" fmla="*/ 5715 h 11430"/>
                  <a:gd name="connsiteX6" fmla="*/ 300990 w 306889"/>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889" h="11430">
                    <a:moveTo>
                      <a:pt x="300990" y="11430"/>
                    </a:moveTo>
                    <a:lnTo>
                      <a:pt x="5715" y="11430"/>
                    </a:lnTo>
                    <a:cubicBezTo>
                      <a:pt x="1905" y="11430"/>
                      <a:pt x="0" y="8572"/>
                      <a:pt x="0" y="5715"/>
                    </a:cubicBezTo>
                    <a:cubicBezTo>
                      <a:pt x="0" y="1905"/>
                      <a:pt x="2858" y="0"/>
                      <a:pt x="5715" y="0"/>
                    </a:cubicBezTo>
                    <a:lnTo>
                      <a:pt x="300990" y="0"/>
                    </a:lnTo>
                    <a:cubicBezTo>
                      <a:pt x="304800" y="0"/>
                      <a:pt x="306705" y="2857"/>
                      <a:pt x="306705" y="5715"/>
                    </a:cubicBezTo>
                    <a:cubicBezTo>
                      <a:pt x="307658" y="8572"/>
                      <a:pt x="304800" y="11430"/>
                      <a:pt x="300990" y="1143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grpSp>
      </p:grpSp>
      <p:grpSp>
        <p:nvGrpSpPr>
          <p:cNvPr id="138" name="Group 137">
            <a:extLst>
              <a:ext uri="{FF2B5EF4-FFF2-40B4-BE49-F238E27FC236}">
                <a16:creationId xmlns:a16="http://schemas.microsoft.com/office/drawing/2014/main" id="{FC50143F-0F5F-A56B-7A45-A9FE2C5028B7}"/>
              </a:ext>
            </a:extLst>
          </p:cNvPr>
          <p:cNvGrpSpPr/>
          <p:nvPr/>
        </p:nvGrpSpPr>
        <p:grpSpPr>
          <a:xfrm>
            <a:off x="4499242" y="1704284"/>
            <a:ext cx="533085" cy="533085"/>
            <a:chOff x="7786801" y="2057261"/>
            <a:chExt cx="784911" cy="784911"/>
          </a:xfrm>
        </p:grpSpPr>
        <p:sp>
          <p:nvSpPr>
            <p:cNvPr id="122" name="Oval 121">
              <a:extLst>
                <a:ext uri="{FF2B5EF4-FFF2-40B4-BE49-F238E27FC236}">
                  <a16:creationId xmlns:a16="http://schemas.microsoft.com/office/drawing/2014/main" id="{92E8D539-E5BE-9642-E37A-FCC2EF3B0AF1}"/>
                </a:ext>
              </a:extLst>
            </p:cNvPr>
            <p:cNvSpPr/>
            <p:nvPr/>
          </p:nvSpPr>
          <p:spPr>
            <a:xfrm rot="10800000" flipH="1">
              <a:off x="7786801" y="2057261"/>
              <a:ext cx="784911" cy="784911"/>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grpSp>
          <p:nvGrpSpPr>
            <p:cNvPr id="123" name="Graphic 2">
              <a:extLst>
                <a:ext uri="{FF2B5EF4-FFF2-40B4-BE49-F238E27FC236}">
                  <a16:creationId xmlns:a16="http://schemas.microsoft.com/office/drawing/2014/main" id="{34FF2BCD-002E-464A-B702-5C6F8BA5BF91}"/>
                </a:ext>
              </a:extLst>
            </p:cNvPr>
            <p:cNvGrpSpPr/>
            <p:nvPr/>
          </p:nvGrpSpPr>
          <p:grpSpPr>
            <a:xfrm>
              <a:off x="8001822" y="2280412"/>
              <a:ext cx="355259" cy="338681"/>
              <a:chOff x="4998445" y="6047422"/>
              <a:chExt cx="367665" cy="350520"/>
            </a:xfrm>
            <a:solidFill>
              <a:schemeClr val="accent1"/>
            </a:solidFill>
          </p:grpSpPr>
          <p:sp>
            <p:nvSpPr>
              <p:cNvPr id="124" name="Freeform: Shape 123">
                <a:extLst>
                  <a:ext uri="{FF2B5EF4-FFF2-40B4-BE49-F238E27FC236}">
                    <a16:creationId xmlns:a16="http://schemas.microsoft.com/office/drawing/2014/main" id="{37A1EE8A-3DC1-6B2F-9AAC-0B74D2A6B750}"/>
                  </a:ext>
                </a:extLst>
              </p:cNvPr>
              <p:cNvSpPr/>
              <p:nvPr/>
            </p:nvSpPr>
            <p:spPr>
              <a:xfrm>
                <a:off x="5148939" y="6193155"/>
                <a:ext cx="11614" cy="60959"/>
              </a:xfrm>
              <a:custGeom>
                <a:avLst/>
                <a:gdLst>
                  <a:gd name="connsiteX0" fmla="*/ 5715 w 11614"/>
                  <a:gd name="connsiteY0" fmla="*/ 60960 h 60959"/>
                  <a:gd name="connsiteX1" fmla="*/ 0 w 11614"/>
                  <a:gd name="connsiteY1" fmla="*/ 55245 h 60959"/>
                  <a:gd name="connsiteX2" fmla="*/ 0 w 11614"/>
                  <a:gd name="connsiteY2" fmla="*/ 5715 h 60959"/>
                  <a:gd name="connsiteX3" fmla="*/ 5715 w 11614"/>
                  <a:gd name="connsiteY3" fmla="*/ 0 h 60959"/>
                  <a:gd name="connsiteX4" fmla="*/ 11430 w 11614"/>
                  <a:gd name="connsiteY4" fmla="*/ 5715 h 60959"/>
                  <a:gd name="connsiteX5" fmla="*/ 11430 w 11614"/>
                  <a:gd name="connsiteY5" fmla="*/ 55245 h 60959"/>
                  <a:gd name="connsiteX6" fmla="*/ 5715 w 11614"/>
                  <a:gd name="connsiteY6" fmla="*/ 60960 h 6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4" h="60959">
                    <a:moveTo>
                      <a:pt x="5715" y="60960"/>
                    </a:moveTo>
                    <a:cubicBezTo>
                      <a:pt x="1905" y="60960"/>
                      <a:pt x="0" y="58102"/>
                      <a:pt x="0" y="55245"/>
                    </a:cubicBezTo>
                    <a:lnTo>
                      <a:pt x="0" y="5715"/>
                    </a:lnTo>
                    <a:cubicBezTo>
                      <a:pt x="0" y="1905"/>
                      <a:pt x="2858" y="0"/>
                      <a:pt x="5715" y="0"/>
                    </a:cubicBezTo>
                    <a:cubicBezTo>
                      <a:pt x="9525" y="0"/>
                      <a:pt x="11430" y="2857"/>
                      <a:pt x="11430" y="5715"/>
                    </a:cubicBezTo>
                    <a:lnTo>
                      <a:pt x="11430" y="55245"/>
                    </a:lnTo>
                    <a:cubicBezTo>
                      <a:pt x="12383" y="58102"/>
                      <a:pt x="9525" y="60960"/>
                      <a:pt x="5715" y="6096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25" name="Freeform: Shape 124">
                <a:extLst>
                  <a:ext uri="{FF2B5EF4-FFF2-40B4-BE49-F238E27FC236}">
                    <a16:creationId xmlns:a16="http://schemas.microsoft.com/office/drawing/2014/main" id="{2865A0BA-A911-1570-459A-F36E30FC84AA}"/>
                  </a:ext>
                </a:extLst>
              </p:cNvPr>
              <p:cNvSpPr/>
              <p:nvPr/>
            </p:nvSpPr>
            <p:spPr>
              <a:xfrm>
                <a:off x="5204185" y="6193155"/>
                <a:ext cx="11429" cy="60959"/>
              </a:xfrm>
              <a:custGeom>
                <a:avLst/>
                <a:gdLst>
                  <a:gd name="connsiteX0" fmla="*/ 5715 w 11429"/>
                  <a:gd name="connsiteY0" fmla="*/ 60960 h 60959"/>
                  <a:gd name="connsiteX1" fmla="*/ 0 w 11429"/>
                  <a:gd name="connsiteY1" fmla="*/ 55245 h 60959"/>
                  <a:gd name="connsiteX2" fmla="*/ 0 w 11429"/>
                  <a:gd name="connsiteY2" fmla="*/ 5715 h 60959"/>
                  <a:gd name="connsiteX3" fmla="*/ 5715 w 11429"/>
                  <a:gd name="connsiteY3" fmla="*/ 0 h 60959"/>
                  <a:gd name="connsiteX4" fmla="*/ 11430 w 11429"/>
                  <a:gd name="connsiteY4" fmla="*/ 5715 h 60959"/>
                  <a:gd name="connsiteX5" fmla="*/ 11430 w 11429"/>
                  <a:gd name="connsiteY5" fmla="*/ 55245 h 60959"/>
                  <a:gd name="connsiteX6" fmla="*/ 5715 w 11429"/>
                  <a:gd name="connsiteY6" fmla="*/ 60960 h 6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9" h="60959">
                    <a:moveTo>
                      <a:pt x="5715" y="60960"/>
                    </a:moveTo>
                    <a:cubicBezTo>
                      <a:pt x="1905" y="60960"/>
                      <a:pt x="0" y="58102"/>
                      <a:pt x="0" y="55245"/>
                    </a:cubicBezTo>
                    <a:lnTo>
                      <a:pt x="0" y="5715"/>
                    </a:lnTo>
                    <a:cubicBezTo>
                      <a:pt x="0" y="1905"/>
                      <a:pt x="2857" y="0"/>
                      <a:pt x="5715" y="0"/>
                    </a:cubicBezTo>
                    <a:cubicBezTo>
                      <a:pt x="9525" y="0"/>
                      <a:pt x="11430" y="2857"/>
                      <a:pt x="11430" y="5715"/>
                    </a:cubicBezTo>
                    <a:lnTo>
                      <a:pt x="11430" y="55245"/>
                    </a:lnTo>
                    <a:cubicBezTo>
                      <a:pt x="11430" y="58102"/>
                      <a:pt x="8572" y="60960"/>
                      <a:pt x="5715" y="6096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26" name="Freeform: Shape 125">
                <a:extLst>
                  <a:ext uri="{FF2B5EF4-FFF2-40B4-BE49-F238E27FC236}">
                    <a16:creationId xmlns:a16="http://schemas.microsoft.com/office/drawing/2014/main" id="{8B3BBA4C-9A47-FCCE-51AA-FFBF96D900C0}"/>
                  </a:ext>
                </a:extLst>
              </p:cNvPr>
              <p:cNvSpPr/>
              <p:nvPr/>
            </p:nvSpPr>
            <p:spPr>
              <a:xfrm>
                <a:off x="5153702" y="6093142"/>
                <a:ext cx="55245" cy="60176"/>
              </a:xfrm>
              <a:custGeom>
                <a:avLst/>
                <a:gdLst>
                  <a:gd name="connsiteX0" fmla="*/ 27622 w 55245"/>
                  <a:gd name="connsiteY0" fmla="*/ 60007 h 60176"/>
                  <a:gd name="connsiteX1" fmla="*/ 5715 w 55245"/>
                  <a:gd name="connsiteY1" fmla="*/ 44767 h 60176"/>
                  <a:gd name="connsiteX2" fmla="*/ 0 w 55245"/>
                  <a:gd name="connsiteY2" fmla="*/ 21907 h 60176"/>
                  <a:gd name="connsiteX3" fmla="*/ 0 w 55245"/>
                  <a:gd name="connsiteY3" fmla="*/ 21907 h 60176"/>
                  <a:gd name="connsiteX4" fmla="*/ 9525 w 55245"/>
                  <a:gd name="connsiteY4" fmla="*/ 4763 h 60176"/>
                  <a:gd name="connsiteX5" fmla="*/ 27622 w 55245"/>
                  <a:gd name="connsiteY5" fmla="*/ 0 h 60176"/>
                  <a:gd name="connsiteX6" fmla="*/ 46672 w 55245"/>
                  <a:gd name="connsiteY6" fmla="*/ 6667 h 60176"/>
                  <a:gd name="connsiteX7" fmla="*/ 55245 w 55245"/>
                  <a:gd name="connsiteY7" fmla="*/ 22860 h 60176"/>
                  <a:gd name="connsiteX8" fmla="*/ 49530 w 55245"/>
                  <a:gd name="connsiteY8" fmla="*/ 45720 h 60176"/>
                  <a:gd name="connsiteX9" fmla="*/ 27622 w 55245"/>
                  <a:gd name="connsiteY9" fmla="*/ 60007 h 60176"/>
                  <a:gd name="connsiteX10" fmla="*/ 27622 w 55245"/>
                  <a:gd name="connsiteY10" fmla="*/ 60007 h 60176"/>
                  <a:gd name="connsiteX11" fmla="*/ 28575 w 55245"/>
                  <a:gd name="connsiteY11" fmla="*/ 12382 h 60176"/>
                  <a:gd name="connsiteX12" fmla="*/ 16193 w 55245"/>
                  <a:gd name="connsiteY12" fmla="*/ 15240 h 60176"/>
                  <a:gd name="connsiteX13" fmla="*/ 12383 w 55245"/>
                  <a:gd name="connsiteY13" fmla="*/ 20955 h 60176"/>
                  <a:gd name="connsiteX14" fmla="*/ 12383 w 55245"/>
                  <a:gd name="connsiteY14" fmla="*/ 21907 h 60176"/>
                  <a:gd name="connsiteX15" fmla="*/ 16193 w 55245"/>
                  <a:gd name="connsiteY15" fmla="*/ 39052 h 60176"/>
                  <a:gd name="connsiteX16" fmla="*/ 27622 w 55245"/>
                  <a:gd name="connsiteY16" fmla="*/ 48577 h 60176"/>
                  <a:gd name="connsiteX17" fmla="*/ 39053 w 55245"/>
                  <a:gd name="connsiteY17" fmla="*/ 40005 h 60176"/>
                  <a:gd name="connsiteX18" fmla="*/ 42863 w 55245"/>
                  <a:gd name="connsiteY18" fmla="*/ 22860 h 60176"/>
                  <a:gd name="connsiteX19" fmla="*/ 40005 w 55245"/>
                  <a:gd name="connsiteY19" fmla="*/ 17145 h 60176"/>
                  <a:gd name="connsiteX20" fmla="*/ 28575 w 55245"/>
                  <a:gd name="connsiteY20" fmla="*/ 12382 h 6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245" h="60176">
                    <a:moveTo>
                      <a:pt x="27622" y="60007"/>
                    </a:moveTo>
                    <a:cubicBezTo>
                      <a:pt x="21908" y="60007"/>
                      <a:pt x="12383" y="57150"/>
                      <a:pt x="5715" y="44767"/>
                    </a:cubicBezTo>
                    <a:cubicBezTo>
                      <a:pt x="1905" y="38100"/>
                      <a:pt x="0" y="30480"/>
                      <a:pt x="0" y="21907"/>
                    </a:cubicBezTo>
                    <a:lnTo>
                      <a:pt x="0" y="21907"/>
                    </a:lnTo>
                    <a:cubicBezTo>
                      <a:pt x="0" y="15240"/>
                      <a:pt x="3810" y="8572"/>
                      <a:pt x="9525" y="4763"/>
                    </a:cubicBezTo>
                    <a:cubicBezTo>
                      <a:pt x="13335" y="2857"/>
                      <a:pt x="20003" y="0"/>
                      <a:pt x="27622" y="0"/>
                    </a:cubicBezTo>
                    <a:cubicBezTo>
                      <a:pt x="34290" y="0"/>
                      <a:pt x="40958" y="1905"/>
                      <a:pt x="46672" y="6667"/>
                    </a:cubicBezTo>
                    <a:cubicBezTo>
                      <a:pt x="52388" y="10477"/>
                      <a:pt x="55245" y="16192"/>
                      <a:pt x="55245" y="22860"/>
                    </a:cubicBezTo>
                    <a:cubicBezTo>
                      <a:pt x="55245" y="31432"/>
                      <a:pt x="53340" y="39052"/>
                      <a:pt x="49530" y="45720"/>
                    </a:cubicBezTo>
                    <a:cubicBezTo>
                      <a:pt x="43815" y="58102"/>
                      <a:pt x="34290" y="60960"/>
                      <a:pt x="27622" y="60007"/>
                    </a:cubicBezTo>
                    <a:cubicBezTo>
                      <a:pt x="28575" y="60007"/>
                      <a:pt x="27622" y="60007"/>
                      <a:pt x="27622" y="60007"/>
                    </a:cubicBezTo>
                    <a:close/>
                    <a:moveTo>
                      <a:pt x="28575" y="12382"/>
                    </a:moveTo>
                    <a:cubicBezTo>
                      <a:pt x="23813" y="12382"/>
                      <a:pt x="19050" y="14288"/>
                      <a:pt x="16193" y="15240"/>
                    </a:cubicBezTo>
                    <a:cubicBezTo>
                      <a:pt x="14288" y="16192"/>
                      <a:pt x="12383" y="19050"/>
                      <a:pt x="12383" y="20955"/>
                    </a:cubicBezTo>
                    <a:lnTo>
                      <a:pt x="12383" y="21907"/>
                    </a:lnTo>
                    <a:cubicBezTo>
                      <a:pt x="12383" y="27622"/>
                      <a:pt x="13335" y="34290"/>
                      <a:pt x="16193" y="39052"/>
                    </a:cubicBezTo>
                    <a:cubicBezTo>
                      <a:pt x="19050" y="44767"/>
                      <a:pt x="22860" y="48577"/>
                      <a:pt x="27622" y="48577"/>
                    </a:cubicBezTo>
                    <a:cubicBezTo>
                      <a:pt x="32385" y="48577"/>
                      <a:pt x="36195" y="45720"/>
                      <a:pt x="39053" y="40005"/>
                    </a:cubicBezTo>
                    <a:cubicBezTo>
                      <a:pt x="41910" y="35242"/>
                      <a:pt x="42863" y="29527"/>
                      <a:pt x="42863" y="22860"/>
                    </a:cubicBezTo>
                    <a:cubicBezTo>
                      <a:pt x="42863" y="20002"/>
                      <a:pt x="41910" y="18097"/>
                      <a:pt x="40005" y="17145"/>
                    </a:cubicBezTo>
                    <a:cubicBezTo>
                      <a:pt x="38100" y="14288"/>
                      <a:pt x="33338" y="12382"/>
                      <a:pt x="28575" y="12382"/>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27" name="Freeform: Shape 126">
                <a:extLst>
                  <a:ext uri="{FF2B5EF4-FFF2-40B4-BE49-F238E27FC236}">
                    <a16:creationId xmlns:a16="http://schemas.microsoft.com/office/drawing/2014/main" id="{642A102C-184C-D2A5-818D-70245EBDE982}"/>
                  </a:ext>
                </a:extLst>
              </p:cNvPr>
              <p:cNvSpPr/>
              <p:nvPr/>
            </p:nvSpPr>
            <p:spPr>
              <a:xfrm>
                <a:off x="5126080" y="6163627"/>
                <a:ext cx="111442" cy="95250"/>
              </a:xfrm>
              <a:custGeom>
                <a:avLst/>
                <a:gdLst>
                  <a:gd name="connsiteX0" fmla="*/ 56197 w 111442"/>
                  <a:gd name="connsiteY0" fmla="*/ 95250 h 95250"/>
                  <a:gd name="connsiteX1" fmla="*/ 2857 w 111442"/>
                  <a:gd name="connsiteY1" fmla="*/ 80963 h 95250"/>
                  <a:gd name="connsiteX2" fmla="*/ 0 w 111442"/>
                  <a:gd name="connsiteY2" fmla="*/ 75247 h 95250"/>
                  <a:gd name="connsiteX3" fmla="*/ 0 w 111442"/>
                  <a:gd name="connsiteY3" fmla="*/ 28575 h 95250"/>
                  <a:gd name="connsiteX4" fmla="*/ 28575 w 111442"/>
                  <a:gd name="connsiteY4" fmla="*/ 0 h 95250"/>
                  <a:gd name="connsiteX5" fmla="*/ 82868 w 111442"/>
                  <a:gd name="connsiteY5" fmla="*/ 0 h 95250"/>
                  <a:gd name="connsiteX6" fmla="*/ 111443 w 111442"/>
                  <a:gd name="connsiteY6" fmla="*/ 28575 h 95250"/>
                  <a:gd name="connsiteX7" fmla="*/ 111443 w 111442"/>
                  <a:gd name="connsiteY7" fmla="*/ 75247 h 95250"/>
                  <a:gd name="connsiteX8" fmla="*/ 108585 w 111442"/>
                  <a:gd name="connsiteY8" fmla="*/ 80963 h 95250"/>
                  <a:gd name="connsiteX9" fmla="*/ 56197 w 111442"/>
                  <a:gd name="connsiteY9" fmla="*/ 95250 h 95250"/>
                  <a:gd name="connsiteX10" fmla="*/ 12382 w 111442"/>
                  <a:gd name="connsiteY10" fmla="*/ 71438 h 95250"/>
                  <a:gd name="connsiteX11" fmla="*/ 100965 w 111442"/>
                  <a:gd name="connsiteY11" fmla="*/ 71438 h 95250"/>
                  <a:gd name="connsiteX12" fmla="*/ 100965 w 111442"/>
                  <a:gd name="connsiteY12" fmla="*/ 28575 h 95250"/>
                  <a:gd name="connsiteX13" fmla="*/ 83820 w 111442"/>
                  <a:gd name="connsiteY13" fmla="*/ 11430 h 95250"/>
                  <a:gd name="connsiteX14" fmla="*/ 28575 w 111442"/>
                  <a:gd name="connsiteY14" fmla="*/ 11430 h 95250"/>
                  <a:gd name="connsiteX15" fmla="*/ 11430 w 111442"/>
                  <a:gd name="connsiteY15" fmla="*/ 28575 h 95250"/>
                  <a:gd name="connsiteX16" fmla="*/ 11430 w 111442"/>
                  <a:gd name="connsiteY16" fmla="*/ 7143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442" h="95250">
                    <a:moveTo>
                      <a:pt x="56197" y="95250"/>
                    </a:moveTo>
                    <a:cubicBezTo>
                      <a:pt x="37147" y="95250"/>
                      <a:pt x="19050" y="90488"/>
                      <a:pt x="2857" y="80963"/>
                    </a:cubicBezTo>
                    <a:cubicBezTo>
                      <a:pt x="953" y="80010"/>
                      <a:pt x="0" y="78105"/>
                      <a:pt x="0" y="75247"/>
                    </a:cubicBezTo>
                    <a:lnTo>
                      <a:pt x="0" y="28575"/>
                    </a:lnTo>
                    <a:cubicBezTo>
                      <a:pt x="0" y="12382"/>
                      <a:pt x="13335" y="0"/>
                      <a:pt x="28575" y="0"/>
                    </a:cubicBezTo>
                    <a:lnTo>
                      <a:pt x="82868" y="0"/>
                    </a:lnTo>
                    <a:cubicBezTo>
                      <a:pt x="99060" y="0"/>
                      <a:pt x="111443" y="13335"/>
                      <a:pt x="111443" y="28575"/>
                    </a:cubicBezTo>
                    <a:lnTo>
                      <a:pt x="111443" y="75247"/>
                    </a:lnTo>
                    <a:cubicBezTo>
                      <a:pt x="111443" y="77153"/>
                      <a:pt x="110490" y="79057"/>
                      <a:pt x="108585" y="80963"/>
                    </a:cubicBezTo>
                    <a:cubicBezTo>
                      <a:pt x="93345" y="89535"/>
                      <a:pt x="75247" y="95250"/>
                      <a:pt x="56197" y="95250"/>
                    </a:cubicBezTo>
                    <a:close/>
                    <a:moveTo>
                      <a:pt x="12382" y="71438"/>
                    </a:moveTo>
                    <a:cubicBezTo>
                      <a:pt x="40005" y="85725"/>
                      <a:pt x="73343" y="85725"/>
                      <a:pt x="100965" y="71438"/>
                    </a:cubicBezTo>
                    <a:lnTo>
                      <a:pt x="100965" y="28575"/>
                    </a:lnTo>
                    <a:cubicBezTo>
                      <a:pt x="100965" y="19050"/>
                      <a:pt x="93345" y="11430"/>
                      <a:pt x="83820" y="11430"/>
                    </a:cubicBezTo>
                    <a:lnTo>
                      <a:pt x="28575" y="11430"/>
                    </a:lnTo>
                    <a:cubicBezTo>
                      <a:pt x="19050" y="11430"/>
                      <a:pt x="11430" y="19050"/>
                      <a:pt x="11430" y="28575"/>
                    </a:cubicBezTo>
                    <a:lnTo>
                      <a:pt x="11430" y="71438"/>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28" name="Freeform: Shape 127">
                <a:extLst>
                  <a:ext uri="{FF2B5EF4-FFF2-40B4-BE49-F238E27FC236}">
                    <a16:creationId xmlns:a16="http://schemas.microsoft.com/office/drawing/2014/main" id="{33DB2433-A6FF-4896-4ED3-196E284EDA8D}"/>
                  </a:ext>
                </a:extLst>
              </p:cNvPr>
              <p:cNvSpPr/>
              <p:nvPr/>
            </p:nvSpPr>
            <p:spPr>
              <a:xfrm>
                <a:off x="5076549" y="6047422"/>
                <a:ext cx="209736" cy="211455"/>
              </a:xfrm>
              <a:custGeom>
                <a:avLst/>
                <a:gdLst>
                  <a:gd name="connsiteX0" fmla="*/ 105728 w 209736"/>
                  <a:gd name="connsiteY0" fmla="*/ 211455 h 211455"/>
                  <a:gd name="connsiteX1" fmla="*/ 0 w 209736"/>
                  <a:gd name="connsiteY1" fmla="*/ 105728 h 211455"/>
                  <a:gd name="connsiteX2" fmla="*/ 105728 w 209736"/>
                  <a:gd name="connsiteY2" fmla="*/ 0 h 211455"/>
                  <a:gd name="connsiteX3" fmla="*/ 202883 w 209736"/>
                  <a:gd name="connsiteY3" fmla="*/ 63818 h 211455"/>
                  <a:gd name="connsiteX4" fmla="*/ 200025 w 209736"/>
                  <a:gd name="connsiteY4" fmla="*/ 71438 h 211455"/>
                  <a:gd name="connsiteX5" fmla="*/ 192405 w 209736"/>
                  <a:gd name="connsiteY5" fmla="*/ 68580 h 211455"/>
                  <a:gd name="connsiteX6" fmla="*/ 105728 w 209736"/>
                  <a:gd name="connsiteY6" fmla="*/ 12383 h 211455"/>
                  <a:gd name="connsiteX7" fmla="*/ 11430 w 209736"/>
                  <a:gd name="connsiteY7" fmla="*/ 106680 h 211455"/>
                  <a:gd name="connsiteX8" fmla="*/ 105728 w 209736"/>
                  <a:gd name="connsiteY8" fmla="*/ 200978 h 211455"/>
                  <a:gd name="connsiteX9" fmla="*/ 198120 w 209736"/>
                  <a:gd name="connsiteY9" fmla="*/ 122872 h 211455"/>
                  <a:gd name="connsiteX10" fmla="*/ 204788 w 209736"/>
                  <a:gd name="connsiteY10" fmla="*/ 118110 h 211455"/>
                  <a:gd name="connsiteX11" fmla="*/ 209550 w 209736"/>
                  <a:gd name="connsiteY11" fmla="*/ 124778 h 211455"/>
                  <a:gd name="connsiteX12" fmla="*/ 105728 w 209736"/>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736" h="211455">
                    <a:moveTo>
                      <a:pt x="105728" y="211455"/>
                    </a:moveTo>
                    <a:cubicBezTo>
                      <a:pt x="47625" y="211455"/>
                      <a:pt x="0" y="163830"/>
                      <a:pt x="0" y="105728"/>
                    </a:cubicBezTo>
                    <a:cubicBezTo>
                      <a:pt x="0" y="47625"/>
                      <a:pt x="47625" y="0"/>
                      <a:pt x="105728" y="0"/>
                    </a:cubicBezTo>
                    <a:cubicBezTo>
                      <a:pt x="147638" y="0"/>
                      <a:pt x="186690" y="24765"/>
                      <a:pt x="202883" y="63818"/>
                    </a:cubicBezTo>
                    <a:cubicBezTo>
                      <a:pt x="203835" y="66675"/>
                      <a:pt x="202883" y="70485"/>
                      <a:pt x="200025" y="71438"/>
                    </a:cubicBezTo>
                    <a:cubicBezTo>
                      <a:pt x="197168" y="72390"/>
                      <a:pt x="193358" y="71438"/>
                      <a:pt x="192405" y="68580"/>
                    </a:cubicBezTo>
                    <a:cubicBezTo>
                      <a:pt x="177165" y="34290"/>
                      <a:pt x="143828" y="12383"/>
                      <a:pt x="105728" y="12383"/>
                    </a:cubicBezTo>
                    <a:cubicBezTo>
                      <a:pt x="54293" y="12383"/>
                      <a:pt x="11430" y="54293"/>
                      <a:pt x="11430" y="106680"/>
                    </a:cubicBezTo>
                    <a:cubicBezTo>
                      <a:pt x="11430" y="158115"/>
                      <a:pt x="53340" y="200978"/>
                      <a:pt x="105728" y="200978"/>
                    </a:cubicBezTo>
                    <a:cubicBezTo>
                      <a:pt x="151448" y="200978"/>
                      <a:pt x="190500" y="168593"/>
                      <a:pt x="198120" y="122872"/>
                    </a:cubicBezTo>
                    <a:cubicBezTo>
                      <a:pt x="199073" y="120015"/>
                      <a:pt x="201930" y="117158"/>
                      <a:pt x="204788" y="118110"/>
                    </a:cubicBezTo>
                    <a:cubicBezTo>
                      <a:pt x="207645" y="119063"/>
                      <a:pt x="210503" y="121920"/>
                      <a:pt x="209550" y="124778"/>
                    </a:cubicBezTo>
                    <a:cubicBezTo>
                      <a:pt x="200978" y="174308"/>
                      <a:pt x="157163" y="211455"/>
                      <a:pt x="105728" y="211455"/>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29" name="Freeform: Shape 128">
                <a:extLst>
                  <a:ext uri="{FF2B5EF4-FFF2-40B4-BE49-F238E27FC236}">
                    <a16:creationId xmlns:a16="http://schemas.microsoft.com/office/drawing/2014/main" id="{15A07B78-FAE9-2238-51D7-2699E93EC33F}"/>
                  </a:ext>
                </a:extLst>
              </p:cNvPr>
              <p:cNvSpPr/>
              <p:nvPr/>
            </p:nvSpPr>
            <p:spPr>
              <a:xfrm>
                <a:off x="5282289" y="6294119"/>
                <a:ext cx="34290" cy="36195"/>
              </a:xfrm>
              <a:custGeom>
                <a:avLst/>
                <a:gdLst>
                  <a:gd name="connsiteX0" fmla="*/ 17145 w 34290"/>
                  <a:gd name="connsiteY0" fmla="*/ 36195 h 36195"/>
                  <a:gd name="connsiteX1" fmla="*/ 17145 w 34290"/>
                  <a:gd name="connsiteY1" fmla="*/ 36195 h 36195"/>
                  <a:gd name="connsiteX2" fmla="*/ 2858 w 34290"/>
                  <a:gd name="connsiteY2" fmla="*/ 26670 h 36195"/>
                  <a:gd name="connsiteX3" fmla="*/ 0 w 34290"/>
                  <a:gd name="connsiteY3" fmla="*/ 14288 h 36195"/>
                  <a:gd name="connsiteX4" fmla="*/ 6668 w 34290"/>
                  <a:gd name="connsiteY4" fmla="*/ 2858 h 36195"/>
                  <a:gd name="connsiteX5" fmla="*/ 17145 w 34290"/>
                  <a:gd name="connsiteY5" fmla="*/ 0 h 36195"/>
                  <a:gd name="connsiteX6" fmla="*/ 28575 w 34290"/>
                  <a:gd name="connsiteY6" fmla="*/ 3810 h 36195"/>
                  <a:gd name="connsiteX7" fmla="*/ 34290 w 34290"/>
                  <a:gd name="connsiteY7" fmla="*/ 14288 h 36195"/>
                  <a:gd name="connsiteX8" fmla="*/ 31433 w 34290"/>
                  <a:gd name="connsiteY8" fmla="*/ 26670 h 36195"/>
                  <a:gd name="connsiteX9" fmla="*/ 17145 w 34290"/>
                  <a:gd name="connsiteY9" fmla="*/ 36195 h 36195"/>
                  <a:gd name="connsiteX10" fmla="*/ 17145 w 34290"/>
                  <a:gd name="connsiteY10" fmla="*/ 23813 h 36195"/>
                  <a:gd name="connsiteX11" fmla="*/ 20003 w 34290"/>
                  <a:gd name="connsiteY11" fmla="*/ 20955 h 36195"/>
                  <a:gd name="connsiteX12" fmla="*/ 21908 w 34290"/>
                  <a:gd name="connsiteY12" fmla="*/ 14288 h 36195"/>
                  <a:gd name="connsiteX13" fmla="*/ 24765 w 34290"/>
                  <a:gd name="connsiteY13" fmla="*/ 8573 h 36195"/>
                  <a:gd name="connsiteX14" fmla="*/ 21908 w 34290"/>
                  <a:gd name="connsiteY14" fmla="*/ 13335 h 36195"/>
                  <a:gd name="connsiteX15" fmla="*/ 17145 w 34290"/>
                  <a:gd name="connsiteY15" fmla="*/ 11430 h 36195"/>
                  <a:gd name="connsiteX16" fmla="*/ 12383 w 34290"/>
                  <a:gd name="connsiteY16" fmla="*/ 12383 h 36195"/>
                  <a:gd name="connsiteX17" fmla="*/ 12383 w 34290"/>
                  <a:gd name="connsiteY17" fmla="*/ 13335 h 36195"/>
                  <a:gd name="connsiteX18" fmla="*/ 14288 w 34290"/>
                  <a:gd name="connsiteY18" fmla="*/ 20003 h 36195"/>
                  <a:gd name="connsiteX19" fmla="*/ 17145 w 34290"/>
                  <a:gd name="connsiteY19" fmla="*/ 23813 h 36195"/>
                  <a:gd name="connsiteX20" fmla="*/ 17145 w 34290"/>
                  <a:gd name="connsiteY20" fmla="*/ 23813 h 3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 h="36195">
                    <a:moveTo>
                      <a:pt x="17145" y="36195"/>
                    </a:moveTo>
                    <a:cubicBezTo>
                      <a:pt x="17145" y="36195"/>
                      <a:pt x="17145" y="36195"/>
                      <a:pt x="17145" y="36195"/>
                    </a:cubicBezTo>
                    <a:cubicBezTo>
                      <a:pt x="13335" y="36195"/>
                      <a:pt x="7620" y="35243"/>
                      <a:pt x="2858" y="26670"/>
                    </a:cubicBezTo>
                    <a:cubicBezTo>
                      <a:pt x="953" y="22860"/>
                      <a:pt x="0" y="19050"/>
                      <a:pt x="0" y="14288"/>
                    </a:cubicBezTo>
                    <a:cubicBezTo>
                      <a:pt x="0" y="9525"/>
                      <a:pt x="2858" y="4763"/>
                      <a:pt x="6668" y="2858"/>
                    </a:cubicBezTo>
                    <a:cubicBezTo>
                      <a:pt x="8572" y="1905"/>
                      <a:pt x="12383" y="0"/>
                      <a:pt x="17145" y="0"/>
                    </a:cubicBezTo>
                    <a:cubicBezTo>
                      <a:pt x="20955" y="0"/>
                      <a:pt x="24765" y="953"/>
                      <a:pt x="28575" y="3810"/>
                    </a:cubicBezTo>
                    <a:cubicBezTo>
                      <a:pt x="32385" y="5715"/>
                      <a:pt x="34290" y="10478"/>
                      <a:pt x="34290" y="14288"/>
                    </a:cubicBezTo>
                    <a:cubicBezTo>
                      <a:pt x="34290" y="19050"/>
                      <a:pt x="33338" y="22860"/>
                      <a:pt x="31433" y="26670"/>
                    </a:cubicBezTo>
                    <a:cubicBezTo>
                      <a:pt x="26670" y="35243"/>
                      <a:pt x="20955" y="36195"/>
                      <a:pt x="17145" y="36195"/>
                    </a:cubicBezTo>
                    <a:close/>
                    <a:moveTo>
                      <a:pt x="17145" y="23813"/>
                    </a:moveTo>
                    <a:cubicBezTo>
                      <a:pt x="19050" y="23813"/>
                      <a:pt x="20003" y="21908"/>
                      <a:pt x="20003" y="20955"/>
                    </a:cubicBezTo>
                    <a:cubicBezTo>
                      <a:pt x="20955" y="19050"/>
                      <a:pt x="21908" y="16193"/>
                      <a:pt x="21908" y="14288"/>
                    </a:cubicBezTo>
                    <a:lnTo>
                      <a:pt x="24765" y="8573"/>
                    </a:lnTo>
                    <a:lnTo>
                      <a:pt x="21908" y="13335"/>
                    </a:lnTo>
                    <a:cubicBezTo>
                      <a:pt x="20955" y="12383"/>
                      <a:pt x="19050" y="11430"/>
                      <a:pt x="17145" y="11430"/>
                    </a:cubicBezTo>
                    <a:cubicBezTo>
                      <a:pt x="15240" y="11430"/>
                      <a:pt x="13335" y="12383"/>
                      <a:pt x="12383" y="12383"/>
                    </a:cubicBezTo>
                    <a:lnTo>
                      <a:pt x="12383" y="13335"/>
                    </a:lnTo>
                    <a:cubicBezTo>
                      <a:pt x="12383" y="16193"/>
                      <a:pt x="13335" y="18098"/>
                      <a:pt x="14288" y="20003"/>
                    </a:cubicBezTo>
                    <a:cubicBezTo>
                      <a:pt x="14288" y="21908"/>
                      <a:pt x="16193" y="23813"/>
                      <a:pt x="17145" y="23813"/>
                    </a:cubicBezTo>
                    <a:cubicBezTo>
                      <a:pt x="17145" y="23813"/>
                      <a:pt x="17145" y="23813"/>
                      <a:pt x="17145" y="23813"/>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30" name="Freeform: Shape 129">
                <a:extLst>
                  <a:ext uri="{FF2B5EF4-FFF2-40B4-BE49-F238E27FC236}">
                    <a16:creationId xmlns:a16="http://schemas.microsoft.com/office/drawing/2014/main" id="{562BF53B-5073-4B94-01C4-B3DFF1BB9763}"/>
                  </a:ext>
                </a:extLst>
              </p:cNvPr>
              <p:cNvSpPr/>
              <p:nvPr/>
            </p:nvSpPr>
            <p:spPr>
              <a:xfrm>
                <a:off x="5263239" y="6336030"/>
                <a:ext cx="73342" cy="61912"/>
              </a:xfrm>
              <a:custGeom>
                <a:avLst/>
                <a:gdLst>
                  <a:gd name="connsiteX0" fmla="*/ 36195 w 73342"/>
                  <a:gd name="connsiteY0" fmla="*/ 61913 h 61912"/>
                  <a:gd name="connsiteX1" fmla="*/ 2858 w 73342"/>
                  <a:gd name="connsiteY1" fmla="*/ 53340 h 61912"/>
                  <a:gd name="connsiteX2" fmla="*/ 0 w 73342"/>
                  <a:gd name="connsiteY2" fmla="*/ 47625 h 61912"/>
                  <a:gd name="connsiteX3" fmla="*/ 0 w 73342"/>
                  <a:gd name="connsiteY3" fmla="*/ 20002 h 61912"/>
                  <a:gd name="connsiteX4" fmla="*/ 20003 w 73342"/>
                  <a:gd name="connsiteY4" fmla="*/ 0 h 61912"/>
                  <a:gd name="connsiteX5" fmla="*/ 53340 w 73342"/>
                  <a:gd name="connsiteY5" fmla="*/ 0 h 61912"/>
                  <a:gd name="connsiteX6" fmla="*/ 73343 w 73342"/>
                  <a:gd name="connsiteY6" fmla="*/ 20002 h 61912"/>
                  <a:gd name="connsiteX7" fmla="*/ 73343 w 73342"/>
                  <a:gd name="connsiteY7" fmla="*/ 47625 h 61912"/>
                  <a:gd name="connsiteX8" fmla="*/ 70485 w 73342"/>
                  <a:gd name="connsiteY8" fmla="*/ 53340 h 61912"/>
                  <a:gd name="connsiteX9" fmla="*/ 36195 w 73342"/>
                  <a:gd name="connsiteY9" fmla="*/ 61913 h 61912"/>
                  <a:gd name="connsiteX10" fmla="*/ 12383 w 73342"/>
                  <a:gd name="connsiteY10" fmla="*/ 44767 h 61912"/>
                  <a:gd name="connsiteX11" fmla="*/ 60960 w 73342"/>
                  <a:gd name="connsiteY11" fmla="*/ 44767 h 61912"/>
                  <a:gd name="connsiteX12" fmla="*/ 60960 w 73342"/>
                  <a:gd name="connsiteY12" fmla="*/ 20002 h 61912"/>
                  <a:gd name="connsiteX13" fmla="*/ 53340 w 73342"/>
                  <a:gd name="connsiteY13" fmla="*/ 12382 h 61912"/>
                  <a:gd name="connsiteX14" fmla="*/ 20003 w 73342"/>
                  <a:gd name="connsiteY14" fmla="*/ 12382 h 61912"/>
                  <a:gd name="connsiteX15" fmla="*/ 12383 w 73342"/>
                  <a:gd name="connsiteY15" fmla="*/ 20002 h 61912"/>
                  <a:gd name="connsiteX16" fmla="*/ 12383 w 73342"/>
                  <a:gd name="connsiteY16" fmla="*/ 44767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342" h="61912">
                    <a:moveTo>
                      <a:pt x="36195" y="61913"/>
                    </a:moveTo>
                    <a:cubicBezTo>
                      <a:pt x="24765" y="61913"/>
                      <a:pt x="13335" y="59055"/>
                      <a:pt x="2858" y="53340"/>
                    </a:cubicBezTo>
                    <a:cubicBezTo>
                      <a:pt x="953" y="52388"/>
                      <a:pt x="0" y="50482"/>
                      <a:pt x="0" y="47625"/>
                    </a:cubicBezTo>
                    <a:lnTo>
                      <a:pt x="0" y="20002"/>
                    </a:lnTo>
                    <a:cubicBezTo>
                      <a:pt x="0" y="8572"/>
                      <a:pt x="8572" y="0"/>
                      <a:pt x="20003" y="0"/>
                    </a:cubicBezTo>
                    <a:lnTo>
                      <a:pt x="53340" y="0"/>
                    </a:lnTo>
                    <a:cubicBezTo>
                      <a:pt x="64770" y="0"/>
                      <a:pt x="73343" y="8572"/>
                      <a:pt x="73343" y="20002"/>
                    </a:cubicBezTo>
                    <a:lnTo>
                      <a:pt x="73343" y="47625"/>
                    </a:lnTo>
                    <a:cubicBezTo>
                      <a:pt x="73343" y="49530"/>
                      <a:pt x="72390" y="51435"/>
                      <a:pt x="70485" y="53340"/>
                    </a:cubicBezTo>
                    <a:cubicBezTo>
                      <a:pt x="59055" y="59055"/>
                      <a:pt x="47625" y="61913"/>
                      <a:pt x="36195" y="61913"/>
                    </a:cubicBezTo>
                    <a:close/>
                    <a:moveTo>
                      <a:pt x="12383" y="44767"/>
                    </a:moveTo>
                    <a:cubicBezTo>
                      <a:pt x="27622" y="52388"/>
                      <a:pt x="45720" y="52388"/>
                      <a:pt x="60960" y="44767"/>
                    </a:cubicBezTo>
                    <a:lnTo>
                      <a:pt x="60960" y="20002"/>
                    </a:lnTo>
                    <a:cubicBezTo>
                      <a:pt x="60960" y="16192"/>
                      <a:pt x="57150" y="12382"/>
                      <a:pt x="53340" y="12382"/>
                    </a:cubicBezTo>
                    <a:lnTo>
                      <a:pt x="20003" y="12382"/>
                    </a:lnTo>
                    <a:cubicBezTo>
                      <a:pt x="16193" y="12382"/>
                      <a:pt x="12383" y="16192"/>
                      <a:pt x="12383" y="20002"/>
                    </a:cubicBezTo>
                    <a:lnTo>
                      <a:pt x="12383" y="44767"/>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31" name="Freeform: Shape 130">
                <a:extLst>
                  <a:ext uri="{FF2B5EF4-FFF2-40B4-BE49-F238E27FC236}">
                    <a16:creationId xmlns:a16="http://schemas.microsoft.com/office/drawing/2014/main" id="{F7C15519-870A-B166-4828-A8D0578E4E85}"/>
                  </a:ext>
                </a:extLst>
              </p:cNvPr>
              <p:cNvSpPr/>
              <p:nvPr/>
            </p:nvSpPr>
            <p:spPr>
              <a:xfrm>
                <a:off x="5232760" y="6264592"/>
                <a:ext cx="133350" cy="133350"/>
              </a:xfrm>
              <a:custGeom>
                <a:avLst/>
                <a:gdLst>
                  <a:gd name="connsiteX0" fmla="*/ 66675 w 133350"/>
                  <a:gd name="connsiteY0" fmla="*/ 133350 h 133350"/>
                  <a:gd name="connsiteX1" fmla="*/ 0 w 133350"/>
                  <a:gd name="connsiteY1" fmla="*/ 66675 h 133350"/>
                  <a:gd name="connsiteX2" fmla="*/ 66675 w 133350"/>
                  <a:gd name="connsiteY2" fmla="*/ 0 h 133350"/>
                  <a:gd name="connsiteX3" fmla="*/ 133350 w 133350"/>
                  <a:gd name="connsiteY3" fmla="*/ 66675 h 133350"/>
                  <a:gd name="connsiteX4" fmla="*/ 66675 w 133350"/>
                  <a:gd name="connsiteY4" fmla="*/ 133350 h 133350"/>
                  <a:gd name="connsiteX5" fmla="*/ 66675 w 133350"/>
                  <a:gd name="connsiteY5" fmla="*/ 12382 h 133350"/>
                  <a:gd name="connsiteX6" fmla="*/ 12382 w 133350"/>
                  <a:gd name="connsiteY6" fmla="*/ 66675 h 133350"/>
                  <a:gd name="connsiteX7" fmla="*/ 66675 w 133350"/>
                  <a:gd name="connsiteY7" fmla="*/ 120967 h 133350"/>
                  <a:gd name="connsiteX8" fmla="*/ 120967 w 133350"/>
                  <a:gd name="connsiteY8" fmla="*/ 66675 h 133350"/>
                  <a:gd name="connsiteX9" fmla="*/ 66675 w 133350"/>
                  <a:gd name="connsiteY9" fmla="*/ 1238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33350">
                    <a:moveTo>
                      <a:pt x="66675" y="133350"/>
                    </a:moveTo>
                    <a:cubicBezTo>
                      <a:pt x="29527" y="133350"/>
                      <a:pt x="0" y="103822"/>
                      <a:pt x="0" y="66675"/>
                    </a:cubicBezTo>
                    <a:cubicBezTo>
                      <a:pt x="0" y="29527"/>
                      <a:pt x="29527" y="0"/>
                      <a:pt x="66675" y="0"/>
                    </a:cubicBezTo>
                    <a:cubicBezTo>
                      <a:pt x="103822" y="0"/>
                      <a:pt x="133350" y="29527"/>
                      <a:pt x="133350" y="66675"/>
                    </a:cubicBezTo>
                    <a:cubicBezTo>
                      <a:pt x="133350" y="103822"/>
                      <a:pt x="103822" y="133350"/>
                      <a:pt x="66675" y="133350"/>
                    </a:cubicBezTo>
                    <a:close/>
                    <a:moveTo>
                      <a:pt x="66675" y="12382"/>
                    </a:moveTo>
                    <a:cubicBezTo>
                      <a:pt x="37147" y="12382"/>
                      <a:pt x="12382" y="37147"/>
                      <a:pt x="12382" y="66675"/>
                    </a:cubicBezTo>
                    <a:cubicBezTo>
                      <a:pt x="12382" y="96202"/>
                      <a:pt x="37147" y="120967"/>
                      <a:pt x="66675" y="120967"/>
                    </a:cubicBezTo>
                    <a:cubicBezTo>
                      <a:pt x="96202" y="120967"/>
                      <a:pt x="120967" y="96202"/>
                      <a:pt x="120967" y="66675"/>
                    </a:cubicBezTo>
                    <a:cubicBezTo>
                      <a:pt x="120967" y="37147"/>
                      <a:pt x="96202" y="12382"/>
                      <a:pt x="66675" y="12382"/>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32" name="Freeform: Shape 131">
                <a:extLst>
                  <a:ext uri="{FF2B5EF4-FFF2-40B4-BE49-F238E27FC236}">
                    <a16:creationId xmlns:a16="http://schemas.microsoft.com/office/drawing/2014/main" id="{05CABA7F-1B64-E5BD-6A93-8EBCFEBFCBAA}"/>
                  </a:ext>
                </a:extLst>
              </p:cNvPr>
              <p:cNvSpPr/>
              <p:nvPr/>
            </p:nvSpPr>
            <p:spPr>
              <a:xfrm>
                <a:off x="5267963" y="6186448"/>
                <a:ext cx="38138" cy="90526"/>
              </a:xfrm>
              <a:custGeom>
                <a:avLst/>
                <a:gdLst>
                  <a:gd name="connsiteX0" fmla="*/ 31471 w 38138"/>
                  <a:gd name="connsiteY0" fmla="*/ 90526 h 90526"/>
                  <a:gd name="connsiteX1" fmla="*/ 25756 w 38138"/>
                  <a:gd name="connsiteY1" fmla="*/ 84811 h 90526"/>
                  <a:gd name="connsiteX2" fmla="*/ 25756 w 38138"/>
                  <a:gd name="connsiteY2" fmla="*/ 48616 h 90526"/>
                  <a:gd name="connsiteX3" fmla="*/ 991 w 38138"/>
                  <a:gd name="connsiteY3" fmla="*/ 9564 h 90526"/>
                  <a:gd name="connsiteX4" fmla="*/ 2896 w 38138"/>
                  <a:gd name="connsiteY4" fmla="*/ 991 h 90526"/>
                  <a:gd name="connsiteX5" fmla="*/ 11469 w 38138"/>
                  <a:gd name="connsiteY5" fmla="*/ 2896 h 90526"/>
                  <a:gd name="connsiteX6" fmla="*/ 37186 w 38138"/>
                  <a:gd name="connsiteY6" fmla="*/ 43854 h 90526"/>
                  <a:gd name="connsiteX7" fmla="*/ 38139 w 38138"/>
                  <a:gd name="connsiteY7" fmla="*/ 46711 h 90526"/>
                  <a:gd name="connsiteX8" fmla="*/ 38139 w 38138"/>
                  <a:gd name="connsiteY8" fmla="*/ 84811 h 90526"/>
                  <a:gd name="connsiteX9" fmla="*/ 31471 w 38138"/>
                  <a:gd name="connsiteY9" fmla="*/ 90526 h 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38" h="90526">
                    <a:moveTo>
                      <a:pt x="31471" y="90526"/>
                    </a:moveTo>
                    <a:cubicBezTo>
                      <a:pt x="27661" y="90526"/>
                      <a:pt x="25756" y="87669"/>
                      <a:pt x="25756" y="84811"/>
                    </a:cubicBezTo>
                    <a:lnTo>
                      <a:pt x="25756" y="48616"/>
                    </a:lnTo>
                    <a:lnTo>
                      <a:pt x="991" y="9564"/>
                    </a:lnTo>
                    <a:cubicBezTo>
                      <a:pt x="-914" y="6706"/>
                      <a:pt x="39" y="2896"/>
                      <a:pt x="2896" y="991"/>
                    </a:cubicBezTo>
                    <a:cubicBezTo>
                      <a:pt x="5754" y="-914"/>
                      <a:pt x="9564" y="39"/>
                      <a:pt x="11469" y="2896"/>
                    </a:cubicBezTo>
                    <a:lnTo>
                      <a:pt x="37186" y="43854"/>
                    </a:lnTo>
                    <a:cubicBezTo>
                      <a:pt x="38139" y="44806"/>
                      <a:pt x="38139" y="45758"/>
                      <a:pt x="38139" y="46711"/>
                    </a:cubicBezTo>
                    <a:lnTo>
                      <a:pt x="38139" y="84811"/>
                    </a:lnTo>
                    <a:cubicBezTo>
                      <a:pt x="37186" y="88621"/>
                      <a:pt x="35281" y="90526"/>
                      <a:pt x="31471" y="90526"/>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33" name="Freeform: Shape 132">
                <a:extLst>
                  <a:ext uri="{FF2B5EF4-FFF2-40B4-BE49-F238E27FC236}">
                    <a16:creationId xmlns:a16="http://schemas.microsoft.com/office/drawing/2014/main" id="{92A0F47D-2F90-A45E-A991-1AC6A69004C7}"/>
                  </a:ext>
                </a:extLst>
              </p:cNvPr>
              <p:cNvSpPr/>
              <p:nvPr/>
            </p:nvSpPr>
            <p:spPr>
              <a:xfrm>
                <a:off x="5047974" y="6294119"/>
                <a:ext cx="34290" cy="36195"/>
              </a:xfrm>
              <a:custGeom>
                <a:avLst/>
                <a:gdLst>
                  <a:gd name="connsiteX0" fmla="*/ 16193 w 34290"/>
                  <a:gd name="connsiteY0" fmla="*/ 36195 h 36195"/>
                  <a:gd name="connsiteX1" fmla="*/ 2858 w 34290"/>
                  <a:gd name="connsiteY1" fmla="*/ 26670 h 36195"/>
                  <a:gd name="connsiteX2" fmla="*/ 0 w 34290"/>
                  <a:gd name="connsiteY2" fmla="*/ 14288 h 36195"/>
                  <a:gd name="connsiteX3" fmla="*/ 5715 w 34290"/>
                  <a:gd name="connsiteY3" fmla="*/ 3810 h 36195"/>
                  <a:gd name="connsiteX4" fmla="*/ 17145 w 34290"/>
                  <a:gd name="connsiteY4" fmla="*/ 0 h 36195"/>
                  <a:gd name="connsiteX5" fmla="*/ 27623 w 34290"/>
                  <a:gd name="connsiteY5" fmla="*/ 2858 h 36195"/>
                  <a:gd name="connsiteX6" fmla="*/ 34290 w 34290"/>
                  <a:gd name="connsiteY6" fmla="*/ 14288 h 36195"/>
                  <a:gd name="connsiteX7" fmla="*/ 31433 w 34290"/>
                  <a:gd name="connsiteY7" fmla="*/ 27623 h 36195"/>
                  <a:gd name="connsiteX8" fmla="*/ 16193 w 34290"/>
                  <a:gd name="connsiteY8" fmla="*/ 36195 h 36195"/>
                  <a:gd name="connsiteX9" fmla="*/ 16193 w 34290"/>
                  <a:gd name="connsiteY9" fmla="*/ 36195 h 36195"/>
                  <a:gd name="connsiteX10" fmla="*/ 12383 w 34290"/>
                  <a:gd name="connsiteY10" fmla="*/ 14288 h 36195"/>
                  <a:gd name="connsiteX11" fmla="*/ 14288 w 34290"/>
                  <a:gd name="connsiteY11" fmla="*/ 21908 h 36195"/>
                  <a:gd name="connsiteX12" fmla="*/ 17145 w 34290"/>
                  <a:gd name="connsiteY12" fmla="*/ 24765 h 36195"/>
                  <a:gd name="connsiteX13" fmla="*/ 20003 w 34290"/>
                  <a:gd name="connsiteY13" fmla="*/ 21908 h 36195"/>
                  <a:gd name="connsiteX14" fmla="*/ 21908 w 34290"/>
                  <a:gd name="connsiteY14" fmla="*/ 15240 h 36195"/>
                  <a:gd name="connsiteX15" fmla="*/ 24765 w 34290"/>
                  <a:gd name="connsiteY15" fmla="*/ 9525 h 36195"/>
                  <a:gd name="connsiteX16" fmla="*/ 21908 w 34290"/>
                  <a:gd name="connsiteY16" fmla="*/ 15240 h 36195"/>
                  <a:gd name="connsiteX17" fmla="*/ 17145 w 34290"/>
                  <a:gd name="connsiteY17" fmla="*/ 14288 h 36195"/>
                  <a:gd name="connsiteX18" fmla="*/ 12383 w 34290"/>
                  <a:gd name="connsiteY18" fmla="*/ 14288 h 3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90" h="36195">
                    <a:moveTo>
                      <a:pt x="16193" y="36195"/>
                    </a:moveTo>
                    <a:cubicBezTo>
                      <a:pt x="13335" y="36195"/>
                      <a:pt x="7620" y="35243"/>
                      <a:pt x="2858" y="26670"/>
                    </a:cubicBezTo>
                    <a:cubicBezTo>
                      <a:pt x="953" y="22860"/>
                      <a:pt x="0" y="19050"/>
                      <a:pt x="0" y="14288"/>
                    </a:cubicBezTo>
                    <a:cubicBezTo>
                      <a:pt x="0" y="10478"/>
                      <a:pt x="1905" y="5715"/>
                      <a:pt x="5715" y="3810"/>
                    </a:cubicBezTo>
                    <a:cubicBezTo>
                      <a:pt x="9525" y="1905"/>
                      <a:pt x="13335" y="0"/>
                      <a:pt x="17145" y="0"/>
                    </a:cubicBezTo>
                    <a:cubicBezTo>
                      <a:pt x="21908" y="0"/>
                      <a:pt x="24765" y="1905"/>
                      <a:pt x="27623" y="2858"/>
                    </a:cubicBezTo>
                    <a:cubicBezTo>
                      <a:pt x="31433" y="4763"/>
                      <a:pt x="34290" y="9525"/>
                      <a:pt x="34290" y="14288"/>
                    </a:cubicBezTo>
                    <a:cubicBezTo>
                      <a:pt x="34290" y="19050"/>
                      <a:pt x="33338" y="23813"/>
                      <a:pt x="31433" y="27623"/>
                    </a:cubicBezTo>
                    <a:cubicBezTo>
                      <a:pt x="26670" y="35243"/>
                      <a:pt x="20003" y="36195"/>
                      <a:pt x="16193" y="36195"/>
                    </a:cubicBezTo>
                    <a:cubicBezTo>
                      <a:pt x="17145" y="36195"/>
                      <a:pt x="17145" y="36195"/>
                      <a:pt x="16193" y="36195"/>
                    </a:cubicBezTo>
                    <a:close/>
                    <a:moveTo>
                      <a:pt x="12383" y="14288"/>
                    </a:moveTo>
                    <a:cubicBezTo>
                      <a:pt x="12383" y="17145"/>
                      <a:pt x="12383" y="19050"/>
                      <a:pt x="14288" y="21908"/>
                    </a:cubicBezTo>
                    <a:cubicBezTo>
                      <a:pt x="14288" y="22860"/>
                      <a:pt x="16193" y="24765"/>
                      <a:pt x="17145" y="24765"/>
                    </a:cubicBezTo>
                    <a:cubicBezTo>
                      <a:pt x="19050" y="24765"/>
                      <a:pt x="20003" y="22860"/>
                      <a:pt x="20003" y="21908"/>
                    </a:cubicBezTo>
                    <a:cubicBezTo>
                      <a:pt x="20955" y="20003"/>
                      <a:pt x="21908" y="17145"/>
                      <a:pt x="21908" y="15240"/>
                    </a:cubicBezTo>
                    <a:lnTo>
                      <a:pt x="24765" y="9525"/>
                    </a:lnTo>
                    <a:lnTo>
                      <a:pt x="21908" y="15240"/>
                    </a:lnTo>
                    <a:cubicBezTo>
                      <a:pt x="20955" y="15240"/>
                      <a:pt x="19050" y="14288"/>
                      <a:pt x="17145" y="14288"/>
                    </a:cubicBezTo>
                    <a:cubicBezTo>
                      <a:pt x="15240" y="12383"/>
                      <a:pt x="13335" y="13335"/>
                      <a:pt x="12383" y="14288"/>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34" name="Freeform: Shape 133">
                <a:extLst>
                  <a:ext uri="{FF2B5EF4-FFF2-40B4-BE49-F238E27FC236}">
                    <a16:creationId xmlns:a16="http://schemas.microsoft.com/office/drawing/2014/main" id="{625541E0-B4F8-CE31-588B-656AE10570A3}"/>
                  </a:ext>
                </a:extLst>
              </p:cNvPr>
              <p:cNvSpPr/>
              <p:nvPr/>
            </p:nvSpPr>
            <p:spPr>
              <a:xfrm>
                <a:off x="5028924" y="6336030"/>
                <a:ext cx="73342" cy="61912"/>
              </a:xfrm>
              <a:custGeom>
                <a:avLst/>
                <a:gdLst>
                  <a:gd name="connsiteX0" fmla="*/ 36195 w 73342"/>
                  <a:gd name="connsiteY0" fmla="*/ 61913 h 61912"/>
                  <a:gd name="connsiteX1" fmla="*/ 2858 w 73342"/>
                  <a:gd name="connsiteY1" fmla="*/ 53340 h 61912"/>
                  <a:gd name="connsiteX2" fmla="*/ 0 w 73342"/>
                  <a:gd name="connsiteY2" fmla="*/ 47625 h 61912"/>
                  <a:gd name="connsiteX3" fmla="*/ 0 w 73342"/>
                  <a:gd name="connsiteY3" fmla="*/ 20002 h 61912"/>
                  <a:gd name="connsiteX4" fmla="*/ 20003 w 73342"/>
                  <a:gd name="connsiteY4" fmla="*/ 0 h 61912"/>
                  <a:gd name="connsiteX5" fmla="*/ 53340 w 73342"/>
                  <a:gd name="connsiteY5" fmla="*/ 0 h 61912"/>
                  <a:gd name="connsiteX6" fmla="*/ 73343 w 73342"/>
                  <a:gd name="connsiteY6" fmla="*/ 20002 h 61912"/>
                  <a:gd name="connsiteX7" fmla="*/ 73343 w 73342"/>
                  <a:gd name="connsiteY7" fmla="*/ 47625 h 61912"/>
                  <a:gd name="connsiteX8" fmla="*/ 70485 w 73342"/>
                  <a:gd name="connsiteY8" fmla="*/ 53340 h 61912"/>
                  <a:gd name="connsiteX9" fmla="*/ 36195 w 73342"/>
                  <a:gd name="connsiteY9" fmla="*/ 61913 h 61912"/>
                  <a:gd name="connsiteX10" fmla="*/ 12383 w 73342"/>
                  <a:gd name="connsiteY10" fmla="*/ 44767 h 61912"/>
                  <a:gd name="connsiteX11" fmla="*/ 60960 w 73342"/>
                  <a:gd name="connsiteY11" fmla="*/ 44767 h 61912"/>
                  <a:gd name="connsiteX12" fmla="*/ 60960 w 73342"/>
                  <a:gd name="connsiteY12" fmla="*/ 20002 h 61912"/>
                  <a:gd name="connsiteX13" fmla="*/ 53340 w 73342"/>
                  <a:gd name="connsiteY13" fmla="*/ 12382 h 61912"/>
                  <a:gd name="connsiteX14" fmla="*/ 20003 w 73342"/>
                  <a:gd name="connsiteY14" fmla="*/ 12382 h 61912"/>
                  <a:gd name="connsiteX15" fmla="*/ 12383 w 73342"/>
                  <a:gd name="connsiteY15" fmla="*/ 20002 h 61912"/>
                  <a:gd name="connsiteX16" fmla="*/ 12383 w 73342"/>
                  <a:gd name="connsiteY16" fmla="*/ 44767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342" h="61912">
                    <a:moveTo>
                      <a:pt x="36195" y="61913"/>
                    </a:moveTo>
                    <a:cubicBezTo>
                      <a:pt x="24765" y="61913"/>
                      <a:pt x="13335" y="59055"/>
                      <a:pt x="2858" y="53340"/>
                    </a:cubicBezTo>
                    <a:cubicBezTo>
                      <a:pt x="953" y="52388"/>
                      <a:pt x="0" y="50482"/>
                      <a:pt x="0" y="47625"/>
                    </a:cubicBezTo>
                    <a:lnTo>
                      <a:pt x="0" y="20002"/>
                    </a:lnTo>
                    <a:cubicBezTo>
                      <a:pt x="0" y="8572"/>
                      <a:pt x="8573" y="0"/>
                      <a:pt x="20003" y="0"/>
                    </a:cubicBezTo>
                    <a:lnTo>
                      <a:pt x="53340" y="0"/>
                    </a:lnTo>
                    <a:cubicBezTo>
                      <a:pt x="64770" y="0"/>
                      <a:pt x="73343" y="8572"/>
                      <a:pt x="73343" y="20002"/>
                    </a:cubicBezTo>
                    <a:lnTo>
                      <a:pt x="73343" y="47625"/>
                    </a:lnTo>
                    <a:cubicBezTo>
                      <a:pt x="73343" y="49530"/>
                      <a:pt x="72390" y="51435"/>
                      <a:pt x="70485" y="53340"/>
                    </a:cubicBezTo>
                    <a:cubicBezTo>
                      <a:pt x="59055" y="59055"/>
                      <a:pt x="47625" y="61913"/>
                      <a:pt x="36195" y="61913"/>
                    </a:cubicBezTo>
                    <a:close/>
                    <a:moveTo>
                      <a:pt x="12383" y="44767"/>
                    </a:moveTo>
                    <a:cubicBezTo>
                      <a:pt x="27623" y="52388"/>
                      <a:pt x="45720" y="52388"/>
                      <a:pt x="60960" y="44767"/>
                    </a:cubicBezTo>
                    <a:lnTo>
                      <a:pt x="60960" y="20002"/>
                    </a:lnTo>
                    <a:cubicBezTo>
                      <a:pt x="60960" y="16192"/>
                      <a:pt x="57150" y="12382"/>
                      <a:pt x="53340" y="12382"/>
                    </a:cubicBezTo>
                    <a:lnTo>
                      <a:pt x="20003" y="12382"/>
                    </a:lnTo>
                    <a:cubicBezTo>
                      <a:pt x="16193" y="12382"/>
                      <a:pt x="12383" y="16192"/>
                      <a:pt x="12383" y="20002"/>
                    </a:cubicBezTo>
                    <a:lnTo>
                      <a:pt x="12383" y="44767"/>
                    </a:ln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35" name="Freeform: Shape 134">
                <a:extLst>
                  <a:ext uri="{FF2B5EF4-FFF2-40B4-BE49-F238E27FC236}">
                    <a16:creationId xmlns:a16="http://schemas.microsoft.com/office/drawing/2014/main" id="{27A89CAF-B197-39C4-6350-23E5615B6C65}"/>
                  </a:ext>
                </a:extLst>
              </p:cNvPr>
              <p:cNvSpPr/>
              <p:nvPr/>
            </p:nvSpPr>
            <p:spPr>
              <a:xfrm>
                <a:off x="4998445" y="6264592"/>
                <a:ext cx="134302" cy="133350"/>
              </a:xfrm>
              <a:custGeom>
                <a:avLst/>
                <a:gdLst>
                  <a:gd name="connsiteX0" fmla="*/ 66675 w 134302"/>
                  <a:gd name="connsiteY0" fmla="*/ 133350 h 133350"/>
                  <a:gd name="connsiteX1" fmla="*/ 0 w 134302"/>
                  <a:gd name="connsiteY1" fmla="*/ 66675 h 133350"/>
                  <a:gd name="connsiteX2" fmla="*/ 1905 w 134302"/>
                  <a:gd name="connsiteY2" fmla="*/ 51435 h 133350"/>
                  <a:gd name="connsiteX3" fmla="*/ 9525 w 134302"/>
                  <a:gd name="connsiteY3" fmla="*/ 46672 h 133350"/>
                  <a:gd name="connsiteX4" fmla="*/ 14288 w 134302"/>
                  <a:gd name="connsiteY4" fmla="*/ 54292 h 133350"/>
                  <a:gd name="connsiteX5" fmla="*/ 13335 w 134302"/>
                  <a:gd name="connsiteY5" fmla="*/ 66675 h 133350"/>
                  <a:gd name="connsiteX6" fmla="*/ 67628 w 134302"/>
                  <a:gd name="connsiteY6" fmla="*/ 120967 h 133350"/>
                  <a:gd name="connsiteX7" fmla="*/ 121920 w 134302"/>
                  <a:gd name="connsiteY7" fmla="*/ 66675 h 133350"/>
                  <a:gd name="connsiteX8" fmla="*/ 67628 w 134302"/>
                  <a:gd name="connsiteY8" fmla="*/ 12382 h 133350"/>
                  <a:gd name="connsiteX9" fmla="*/ 32385 w 134302"/>
                  <a:gd name="connsiteY9" fmla="*/ 25717 h 133350"/>
                  <a:gd name="connsiteX10" fmla="*/ 23813 w 134302"/>
                  <a:gd name="connsiteY10" fmla="*/ 24765 h 133350"/>
                  <a:gd name="connsiteX11" fmla="*/ 24765 w 134302"/>
                  <a:gd name="connsiteY11" fmla="*/ 16192 h 133350"/>
                  <a:gd name="connsiteX12" fmla="*/ 67628 w 134302"/>
                  <a:gd name="connsiteY12" fmla="*/ 0 h 133350"/>
                  <a:gd name="connsiteX13" fmla="*/ 134303 w 134302"/>
                  <a:gd name="connsiteY13" fmla="*/ 66675 h 133350"/>
                  <a:gd name="connsiteX14" fmla="*/ 66675 w 134302"/>
                  <a:gd name="connsiteY14"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302" h="133350">
                    <a:moveTo>
                      <a:pt x="66675" y="133350"/>
                    </a:moveTo>
                    <a:cubicBezTo>
                      <a:pt x="29528" y="133350"/>
                      <a:pt x="0" y="103822"/>
                      <a:pt x="0" y="66675"/>
                    </a:cubicBezTo>
                    <a:cubicBezTo>
                      <a:pt x="0" y="61913"/>
                      <a:pt x="953" y="57150"/>
                      <a:pt x="1905" y="51435"/>
                    </a:cubicBezTo>
                    <a:cubicBezTo>
                      <a:pt x="2857" y="48577"/>
                      <a:pt x="5715" y="45720"/>
                      <a:pt x="9525" y="46672"/>
                    </a:cubicBezTo>
                    <a:cubicBezTo>
                      <a:pt x="12382" y="47625"/>
                      <a:pt x="15240" y="50482"/>
                      <a:pt x="14288" y="54292"/>
                    </a:cubicBezTo>
                    <a:cubicBezTo>
                      <a:pt x="13335" y="58102"/>
                      <a:pt x="13335" y="61913"/>
                      <a:pt x="13335" y="66675"/>
                    </a:cubicBezTo>
                    <a:cubicBezTo>
                      <a:pt x="13335" y="96202"/>
                      <a:pt x="38100" y="120967"/>
                      <a:pt x="67628" y="120967"/>
                    </a:cubicBezTo>
                    <a:cubicBezTo>
                      <a:pt x="97155" y="120967"/>
                      <a:pt x="121920" y="96202"/>
                      <a:pt x="121920" y="66675"/>
                    </a:cubicBezTo>
                    <a:cubicBezTo>
                      <a:pt x="121920" y="37147"/>
                      <a:pt x="97155" y="12382"/>
                      <a:pt x="67628" y="12382"/>
                    </a:cubicBezTo>
                    <a:cubicBezTo>
                      <a:pt x="54292" y="12382"/>
                      <a:pt x="41910" y="17145"/>
                      <a:pt x="32385" y="25717"/>
                    </a:cubicBezTo>
                    <a:cubicBezTo>
                      <a:pt x="29528" y="27622"/>
                      <a:pt x="25717" y="27622"/>
                      <a:pt x="23813" y="24765"/>
                    </a:cubicBezTo>
                    <a:cubicBezTo>
                      <a:pt x="21907" y="21907"/>
                      <a:pt x="21907" y="18097"/>
                      <a:pt x="24765" y="16192"/>
                    </a:cubicBezTo>
                    <a:cubicBezTo>
                      <a:pt x="37147" y="5715"/>
                      <a:pt x="52388" y="0"/>
                      <a:pt x="67628" y="0"/>
                    </a:cubicBezTo>
                    <a:cubicBezTo>
                      <a:pt x="104775" y="0"/>
                      <a:pt x="134303" y="29527"/>
                      <a:pt x="134303" y="66675"/>
                    </a:cubicBezTo>
                    <a:cubicBezTo>
                      <a:pt x="133350" y="103822"/>
                      <a:pt x="102870" y="133350"/>
                      <a:pt x="66675" y="13335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36" name="Freeform: Shape 135">
                <a:extLst>
                  <a:ext uri="{FF2B5EF4-FFF2-40B4-BE49-F238E27FC236}">
                    <a16:creationId xmlns:a16="http://schemas.microsoft.com/office/drawing/2014/main" id="{C9283F58-92AA-9C7D-8D7C-A7CFF116BB25}"/>
                  </a:ext>
                </a:extLst>
              </p:cNvPr>
              <p:cNvSpPr/>
              <p:nvPr/>
            </p:nvSpPr>
            <p:spPr>
              <a:xfrm>
                <a:off x="5059405" y="6186448"/>
                <a:ext cx="38138" cy="90526"/>
              </a:xfrm>
              <a:custGeom>
                <a:avLst/>
                <a:gdLst>
                  <a:gd name="connsiteX0" fmla="*/ 5715 w 38138"/>
                  <a:gd name="connsiteY0" fmla="*/ 90526 h 90526"/>
                  <a:gd name="connsiteX1" fmla="*/ 0 w 38138"/>
                  <a:gd name="connsiteY1" fmla="*/ 84811 h 90526"/>
                  <a:gd name="connsiteX2" fmla="*/ 0 w 38138"/>
                  <a:gd name="connsiteY2" fmla="*/ 46711 h 90526"/>
                  <a:gd name="connsiteX3" fmla="*/ 953 w 38138"/>
                  <a:gd name="connsiteY3" fmla="*/ 43854 h 90526"/>
                  <a:gd name="connsiteX4" fmla="*/ 26670 w 38138"/>
                  <a:gd name="connsiteY4" fmla="*/ 2896 h 90526"/>
                  <a:gd name="connsiteX5" fmla="*/ 35243 w 38138"/>
                  <a:gd name="connsiteY5" fmla="*/ 991 h 90526"/>
                  <a:gd name="connsiteX6" fmla="*/ 37147 w 38138"/>
                  <a:gd name="connsiteY6" fmla="*/ 9564 h 90526"/>
                  <a:gd name="connsiteX7" fmla="*/ 12382 w 38138"/>
                  <a:gd name="connsiteY7" fmla="*/ 48616 h 90526"/>
                  <a:gd name="connsiteX8" fmla="*/ 12382 w 38138"/>
                  <a:gd name="connsiteY8" fmla="*/ 84811 h 90526"/>
                  <a:gd name="connsiteX9" fmla="*/ 5715 w 38138"/>
                  <a:gd name="connsiteY9" fmla="*/ 90526 h 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38" h="90526">
                    <a:moveTo>
                      <a:pt x="5715" y="90526"/>
                    </a:moveTo>
                    <a:cubicBezTo>
                      <a:pt x="1905" y="90526"/>
                      <a:pt x="0" y="87669"/>
                      <a:pt x="0" y="84811"/>
                    </a:cubicBezTo>
                    <a:lnTo>
                      <a:pt x="0" y="46711"/>
                    </a:lnTo>
                    <a:cubicBezTo>
                      <a:pt x="0" y="45758"/>
                      <a:pt x="0" y="44806"/>
                      <a:pt x="953" y="43854"/>
                    </a:cubicBezTo>
                    <a:lnTo>
                      <a:pt x="26670" y="2896"/>
                    </a:lnTo>
                    <a:cubicBezTo>
                      <a:pt x="28575" y="39"/>
                      <a:pt x="32385" y="-914"/>
                      <a:pt x="35243" y="991"/>
                    </a:cubicBezTo>
                    <a:cubicBezTo>
                      <a:pt x="38100" y="2896"/>
                      <a:pt x="39053" y="6706"/>
                      <a:pt x="37147" y="9564"/>
                    </a:cubicBezTo>
                    <a:lnTo>
                      <a:pt x="12382" y="48616"/>
                    </a:lnTo>
                    <a:lnTo>
                      <a:pt x="12382" y="84811"/>
                    </a:lnTo>
                    <a:cubicBezTo>
                      <a:pt x="11430" y="88621"/>
                      <a:pt x="8572" y="90526"/>
                      <a:pt x="5715" y="90526"/>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137" name="Freeform: Shape 136">
                <a:extLst>
                  <a:ext uri="{FF2B5EF4-FFF2-40B4-BE49-F238E27FC236}">
                    <a16:creationId xmlns:a16="http://schemas.microsoft.com/office/drawing/2014/main" id="{0B94B2FC-F072-3DAF-92EE-F2433A0AA952}"/>
                  </a:ext>
                </a:extLst>
              </p:cNvPr>
              <p:cNvSpPr/>
              <p:nvPr/>
            </p:nvSpPr>
            <p:spPr>
              <a:xfrm>
                <a:off x="5120364" y="6326505"/>
                <a:ext cx="124777" cy="11429"/>
              </a:xfrm>
              <a:custGeom>
                <a:avLst/>
                <a:gdLst>
                  <a:gd name="connsiteX0" fmla="*/ 119063 w 124777"/>
                  <a:gd name="connsiteY0" fmla="*/ 11430 h 11429"/>
                  <a:gd name="connsiteX1" fmla="*/ 5715 w 124777"/>
                  <a:gd name="connsiteY1" fmla="*/ 11430 h 11429"/>
                  <a:gd name="connsiteX2" fmla="*/ 0 w 124777"/>
                  <a:gd name="connsiteY2" fmla="*/ 5715 h 11429"/>
                  <a:gd name="connsiteX3" fmla="*/ 5715 w 124777"/>
                  <a:gd name="connsiteY3" fmla="*/ 0 h 11429"/>
                  <a:gd name="connsiteX4" fmla="*/ 119063 w 124777"/>
                  <a:gd name="connsiteY4" fmla="*/ 0 h 11429"/>
                  <a:gd name="connsiteX5" fmla="*/ 124778 w 124777"/>
                  <a:gd name="connsiteY5" fmla="*/ 5715 h 11429"/>
                  <a:gd name="connsiteX6" fmla="*/ 119063 w 124777"/>
                  <a:gd name="connsiteY6" fmla="*/ 1143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 h="11429">
                    <a:moveTo>
                      <a:pt x="119063" y="11430"/>
                    </a:moveTo>
                    <a:lnTo>
                      <a:pt x="5715" y="11430"/>
                    </a:lnTo>
                    <a:cubicBezTo>
                      <a:pt x="1905" y="11430"/>
                      <a:pt x="0" y="8572"/>
                      <a:pt x="0" y="5715"/>
                    </a:cubicBezTo>
                    <a:cubicBezTo>
                      <a:pt x="0" y="1905"/>
                      <a:pt x="2858" y="0"/>
                      <a:pt x="5715" y="0"/>
                    </a:cubicBezTo>
                    <a:lnTo>
                      <a:pt x="119063" y="0"/>
                    </a:lnTo>
                    <a:cubicBezTo>
                      <a:pt x="122872" y="0"/>
                      <a:pt x="124778" y="2857"/>
                      <a:pt x="124778" y="5715"/>
                    </a:cubicBezTo>
                    <a:cubicBezTo>
                      <a:pt x="124778" y="8572"/>
                      <a:pt x="121920" y="11430"/>
                      <a:pt x="119063" y="11430"/>
                    </a:cubicBezTo>
                    <a:close/>
                  </a:path>
                </a:pathLst>
              </a:custGeom>
              <a:grpFill/>
              <a:ln w="9525" cap="flat">
                <a:solidFill>
                  <a:srgbClr val="0070C0"/>
                </a:solidFill>
                <a:prstDash val="solid"/>
                <a:miter/>
              </a:ln>
            </p:spPr>
            <p:txBody>
              <a:bodyPr rtlCol="0" anchor="ctr"/>
              <a:lstStyle/>
              <a:p>
                <a:endParaRPr lang="en-ID">
                  <a:latin typeface="Inter" panose="02000503000000020004" pitchFamily="2" charset="0"/>
                  <a:ea typeface="Inter" panose="02000503000000020004" pitchFamily="2" charset="0"/>
                </a:endParaRPr>
              </a:p>
            </p:txBody>
          </p:sp>
        </p:grpSp>
      </p:grpSp>
      <p:sp>
        <p:nvSpPr>
          <p:cNvPr id="140" name="TextBox 139">
            <a:extLst>
              <a:ext uri="{FF2B5EF4-FFF2-40B4-BE49-F238E27FC236}">
                <a16:creationId xmlns:a16="http://schemas.microsoft.com/office/drawing/2014/main" id="{CEA6334C-AB9D-46E2-A860-60F3D5594218}"/>
              </a:ext>
            </a:extLst>
          </p:cNvPr>
          <p:cNvSpPr txBox="1"/>
          <p:nvPr/>
        </p:nvSpPr>
        <p:spPr>
          <a:xfrm>
            <a:off x="5112334" y="1766127"/>
            <a:ext cx="2132871" cy="230000"/>
          </a:xfrm>
          <a:prstGeom prst="rect">
            <a:avLst/>
          </a:prstGeom>
          <a:noFill/>
        </p:spPr>
        <p:txBody>
          <a:bodyPr wrap="square" lIns="62103" tIns="31052" rIns="62103" bIns="31052" rtlCol="0" anchor="t">
            <a:spAutoFit/>
          </a:bodyPr>
          <a:lstStyle>
            <a:defPPr>
              <a:defRPr lang="en-US"/>
            </a:defPPr>
            <a:lvl1pPr>
              <a:defRPr sz="2400" spc="0">
                <a:solidFill>
                  <a:srgbClr val="2C3758"/>
                </a:solidFill>
                <a:latin typeface="Rubik" panose="02000604000000020004" pitchFamily="2" charset="-79"/>
                <a:cs typeface="Rubik" panose="02000604000000020004" pitchFamily="2" charset="-79"/>
              </a:defRPr>
            </a:lvl1pPr>
          </a:lstStyle>
          <a:p>
            <a:r>
              <a:rPr lang="en-US" sz="1087">
                <a:solidFill>
                  <a:schemeClr val="tx1">
                    <a:lumMod val="85000"/>
                    <a:lumOff val="15000"/>
                  </a:schemeClr>
                </a:solidFill>
                <a:latin typeface="Inter"/>
                <a:cs typeface="Rubik"/>
              </a:rPr>
              <a:t>5. Surface</a:t>
            </a:r>
            <a:endParaRPr lang="en-US" sz="1630"/>
          </a:p>
        </p:txBody>
      </p:sp>
      <p:sp>
        <p:nvSpPr>
          <p:cNvPr id="142" name="TextBox 141">
            <a:extLst>
              <a:ext uri="{FF2B5EF4-FFF2-40B4-BE49-F238E27FC236}">
                <a16:creationId xmlns:a16="http://schemas.microsoft.com/office/drawing/2014/main" id="{7D99F3C7-9ACB-4C27-9913-A8D86FDF7F79}"/>
              </a:ext>
            </a:extLst>
          </p:cNvPr>
          <p:cNvSpPr txBox="1"/>
          <p:nvPr/>
        </p:nvSpPr>
        <p:spPr>
          <a:xfrm>
            <a:off x="5112334" y="1993137"/>
            <a:ext cx="2507134" cy="388825"/>
          </a:xfrm>
          <a:prstGeom prst="rect">
            <a:avLst/>
          </a:prstGeom>
          <a:noFill/>
        </p:spPr>
        <p:txBody>
          <a:bodyPr wrap="square" lIns="62103" tIns="31052" rIns="62103" bIns="31052" anchor="t">
            <a:spAutoFit/>
          </a:bodyPr>
          <a:lstStyle/>
          <a:p>
            <a:pPr>
              <a:lnSpc>
                <a:spcPct val="130000"/>
              </a:lnSpc>
              <a:spcAft>
                <a:spcPts val="408"/>
              </a:spcAft>
            </a:pPr>
            <a:r>
              <a:rPr lang="en-US" sz="815">
                <a:solidFill>
                  <a:schemeClr val="tx1">
                    <a:lumMod val="65000"/>
                    <a:lumOff val="35000"/>
                  </a:schemeClr>
                </a:solidFill>
                <a:latin typeface="Inter"/>
              </a:rPr>
              <a:t>Visual Experience (High Fidelity Mock-ups, Prototypes)</a:t>
            </a:r>
          </a:p>
        </p:txBody>
      </p:sp>
    </p:spTree>
    <p:extLst>
      <p:ext uri="{BB962C8B-B14F-4D97-AF65-F5344CB8AC3E}">
        <p14:creationId xmlns:p14="http://schemas.microsoft.com/office/powerpoint/2010/main" val="20853213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250" fill="hold"/>
                                        <p:tgtEl>
                                          <p:spTgt spid="97"/>
                                        </p:tgtEl>
                                        <p:attrNameLst>
                                          <p:attrName>ppt_x</p:attrName>
                                        </p:attrNameLst>
                                      </p:cBhvr>
                                      <p:tavLst>
                                        <p:tav tm="0">
                                          <p:val>
                                            <p:strVal val="#ppt_x"/>
                                          </p:val>
                                        </p:tav>
                                        <p:tav tm="100000">
                                          <p:val>
                                            <p:strVal val="#ppt_x"/>
                                          </p:val>
                                        </p:tav>
                                      </p:tavLst>
                                    </p:anim>
                                    <p:anim calcmode="lin" valueType="num">
                                      <p:cBhvr additive="base">
                                        <p:cTn id="8" dur="1250" fill="hold"/>
                                        <p:tgtEl>
                                          <p:spTgt spid="9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8" presetClass="emph" presetSubtype="0" repeatCount="indefinite" decel="52000" autoRev="1" fill="hold" grpId="1" nodeType="withEffect">
                                  <p:stCondLst>
                                    <p:cond delay="250"/>
                                  </p:stCondLst>
                                  <p:childTnLst>
                                    <p:animRot by="21600000">
                                      <p:cBhvr>
                                        <p:cTn id="13" dur="8000" fill="hold"/>
                                        <p:tgtEl>
                                          <p:spTgt spid="2"/>
                                        </p:tgtEl>
                                        <p:attrNameLst>
                                          <p:attrName>r</p:attrName>
                                        </p:attrNameLst>
                                      </p:cBhvr>
                                    </p:animRot>
                                  </p:childTnLst>
                                </p:cTn>
                              </p:par>
                              <p:par>
                                <p:cTn id="14" presetID="22" presetClass="entr" presetSubtype="8" fill="hold" grpId="0" nodeType="withEffect">
                                  <p:stCondLst>
                                    <p:cond delay="50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750"/>
                                        <p:tgtEl>
                                          <p:spTgt spid="15"/>
                                        </p:tgtEl>
                                      </p:cBhvr>
                                    </p:animEffect>
                                  </p:childTnLst>
                                </p:cTn>
                              </p:par>
                              <p:par>
                                <p:cTn id="17" presetID="2" presetClass="entr" presetSubtype="4" decel="100000" fill="hold"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250" fill="hold"/>
                                        <p:tgtEl>
                                          <p:spTgt spid="3"/>
                                        </p:tgtEl>
                                        <p:attrNameLst>
                                          <p:attrName>ppt_x</p:attrName>
                                        </p:attrNameLst>
                                      </p:cBhvr>
                                      <p:tavLst>
                                        <p:tav tm="0">
                                          <p:val>
                                            <p:strVal val="#ppt_x"/>
                                          </p:val>
                                        </p:tav>
                                        <p:tav tm="100000">
                                          <p:val>
                                            <p:strVal val="#ppt_x"/>
                                          </p:val>
                                        </p:tav>
                                      </p:tavLst>
                                    </p:anim>
                                    <p:anim calcmode="lin" valueType="num">
                                      <p:cBhvr additive="base">
                                        <p:cTn id="20" dur="1250" fill="hold"/>
                                        <p:tgtEl>
                                          <p:spTgt spid="3"/>
                                        </p:tgtEl>
                                        <p:attrNameLst>
                                          <p:attrName>ppt_y</p:attrName>
                                        </p:attrNameLst>
                                      </p:cBhvr>
                                      <p:tavLst>
                                        <p:tav tm="0">
                                          <p:val>
                                            <p:strVal val="1+#ppt_h/2"/>
                                          </p:val>
                                        </p:tav>
                                        <p:tav tm="100000">
                                          <p:val>
                                            <p:strVal val="#ppt_y"/>
                                          </p:val>
                                        </p:tav>
                                      </p:tavLst>
                                    </p:anim>
                                  </p:childTnLst>
                                </p:cTn>
                              </p:par>
                              <p:par>
                                <p:cTn id="21" presetID="49" presetClass="entr" presetSubtype="0" decel="100000" fill="hold" nodeType="withEffect">
                                  <p:stCondLst>
                                    <p:cond delay="75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 calcmode="lin" valueType="num">
                                      <p:cBhvr>
                                        <p:cTn id="25" dur="500" fill="hold"/>
                                        <p:tgtEl>
                                          <p:spTgt spid="17"/>
                                        </p:tgtEl>
                                        <p:attrNameLst>
                                          <p:attrName>style.rotation</p:attrName>
                                        </p:attrNameLst>
                                      </p:cBhvr>
                                      <p:tavLst>
                                        <p:tav tm="0">
                                          <p:val>
                                            <p:fltVal val="360"/>
                                          </p:val>
                                        </p:tav>
                                        <p:tav tm="100000">
                                          <p:val>
                                            <p:fltVal val="0"/>
                                          </p:val>
                                        </p:tav>
                                      </p:tavLst>
                                    </p:anim>
                                    <p:animEffect transition="in" filter="fade">
                                      <p:cBhvr>
                                        <p:cTn id="26" dur="500"/>
                                        <p:tgtEl>
                                          <p:spTgt spid="17"/>
                                        </p:tgtEl>
                                      </p:cBhvr>
                                    </p:animEffect>
                                  </p:childTnLst>
                                </p:cTn>
                              </p:par>
                              <p:par>
                                <p:cTn id="27" presetID="6" presetClass="emph" presetSubtype="0" decel="100000" autoRev="1" fill="hold" nodeType="withEffect">
                                  <p:stCondLst>
                                    <p:cond delay="750"/>
                                  </p:stCondLst>
                                  <p:childTnLst>
                                    <p:animScale>
                                      <p:cBhvr>
                                        <p:cTn id="28" dur="250" fill="hold"/>
                                        <p:tgtEl>
                                          <p:spTgt spid="17"/>
                                        </p:tgtEl>
                                      </p:cBhvr>
                                      <p:by x="120000" y="120000"/>
                                    </p:animScale>
                                  </p:childTnLst>
                                </p:cTn>
                              </p:par>
                              <p:par>
                                <p:cTn id="29" presetID="49" presetClass="entr" presetSubtype="0" decel="100000" fill="hold" nodeType="withEffect">
                                  <p:stCondLst>
                                    <p:cond delay="50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 calcmode="lin" valueType="num">
                                      <p:cBhvr>
                                        <p:cTn id="33" dur="500" fill="hold"/>
                                        <p:tgtEl>
                                          <p:spTgt spid="16"/>
                                        </p:tgtEl>
                                        <p:attrNameLst>
                                          <p:attrName>style.rotation</p:attrName>
                                        </p:attrNameLst>
                                      </p:cBhvr>
                                      <p:tavLst>
                                        <p:tav tm="0">
                                          <p:val>
                                            <p:fltVal val="360"/>
                                          </p:val>
                                        </p:tav>
                                        <p:tav tm="100000">
                                          <p:val>
                                            <p:fltVal val="0"/>
                                          </p:val>
                                        </p:tav>
                                      </p:tavLst>
                                    </p:anim>
                                    <p:animEffect transition="in" filter="fade">
                                      <p:cBhvr>
                                        <p:cTn id="34" dur="500"/>
                                        <p:tgtEl>
                                          <p:spTgt spid="16"/>
                                        </p:tgtEl>
                                      </p:cBhvr>
                                    </p:animEffect>
                                  </p:childTnLst>
                                </p:cTn>
                              </p:par>
                              <p:par>
                                <p:cTn id="35" presetID="6" presetClass="emph" presetSubtype="0" decel="100000" autoRev="1" fill="hold" nodeType="withEffect">
                                  <p:stCondLst>
                                    <p:cond delay="500"/>
                                  </p:stCondLst>
                                  <p:childTnLst>
                                    <p:animScale>
                                      <p:cBhvr>
                                        <p:cTn id="36" dur="250" fill="hold"/>
                                        <p:tgtEl>
                                          <p:spTgt spid="16"/>
                                        </p:tgtEl>
                                      </p:cBhvr>
                                      <p:by x="120000" y="120000"/>
                                    </p:animScale>
                                  </p:childTnLst>
                                </p:cTn>
                              </p:par>
                              <p:par>
                                <p:cTn id="37" presetID="10" presetClass="entr" presetSubtype="0" fill="hold" grpId="0" nodeType="withEffect">
                                  <p:stCondLst>
                                    <p:cond delay="75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63" presetClass="path" presetSubtype="0" accel="10000" decel="90000" fill="hold" grpId="1" nodeType="withEffect">
                                  <p:stCondLst>
                                    <p:cond delay="750"/>
                                  </p:stCondLst>
                                  <p:childTnLst>
                                    <p:animMotion origin="layout" path="M 4.58333E-6 -2.59259E-6 L 0.0914 -2.59259E-6 " pathEditMode="relative" rAng="0" ptsTypes="AA">
                                      <p:cBhvr>
                                        <p:cTn id="41" dur="1500" spd="-100000" fill="hold"/>
                                        <p:tgtEl>
                                          <p:spTgt spid="51"/>
                                        </p:tgtEl>
                                        <p:attrNameLst>
                                          <p:attrName>ppt_x</p:attrName>
                                          <p:attrName>ppt_y</p:attrName>
                                        </p:attrNameLst>
                                      </p:cBhvr>
                                      <p:rCtr x="4570" y="0"/>
                                    </p:animMotion>
                                  </p:childTnLst>
                                </p:cTn>
                              </p:par>
                              <p:par>
                                <p:cTn id="42" presetID="10" presetClass="entr" presetSubtype="0" fill="hold" grpId="0" nodeType="withEffect">
                                  <p:stCondLst>
                                    <p:cond delay="125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63" presetClass="path" presetSubtype="0" accel="10000" decel="90000" fill="hold" grpId="1" nodeType="withEffect">
                                  <p:stCondLst>
                                    <p:cond delay="1250"/>
                                  </p:stCondLst>
                                  <p:childTnLst>
                                    <p:animMotion origin="layout" path="M 4.58333E-6 -2.59259E-6 L 0.0914 -2.59259E-6 " pathEditMode="relative" rAng="0" ptsTypes="AA">
                                      <p:cBhvr>
                                        <p:cTn id="46" dur="1500" spd="-100000" fill="hold"/>
                                        <p:tgtEl>
                                          <p:spTgt spid="52"/>
                                        </p:tgtEl>
                                        <p:attrNameLst>
                                          <p:attrName>ppt_x</p:attrName>
                                          <p:attrName>ppt_y</p:attrName>
                                        </p:attrNameLst>
                                      </p:cBhvr>
                                      <p:rCtr x="4570" y="0"/>
                                    </p:animMotion>
                                  </p:childTnLst>
                                </p:cTn>
                              </p:par>
                              <p:par>
                                <p:cTn id="47" presetID="10" presetClass="entr" presetSubtype="0" fill="hold" grpId="0" nodeType="withEffect">
                                  <p:stCondLst>
                                    <p:cond delay="100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63" presetClass="path" presetSubtype="0" accel="10000" decel="90000" fill="hold" grpId="1" nodeType="withEffect">
                                  <p:stCondLst>
                                    <p:cond delay="1000"/>
                                  </p:stCondLst>
                                  <p:childTnLst>
                                    <p:animMotion origin="layout" path="M 4.58333E-6 -2.59259E-6 L 0.0914 -2.59259E-6 " pathEditMode="relative" rAng="0" ptsTypes="AA">
                                      <p:cBhvr>
                                        <p:cTn id="51" dur="1500" spd="-100000" fill="hold"/>
                                        <p:tgtEl>
                                          <p:spTgt spid="79"/>
                                        </p:tgtEl>
                                        <p:attrNameLst>
                                          <p:attrName>ppt_x</p:attrName>
                                          <p:attrName>ppt_y</p:attrName>
                                        </p:attrNameLst>
                                      </p:cBhvr>
                                      <p:rCtr x="4570" y="0"/>
                                    </p:animMotion>
                                  </p:childTnLst>
                                </p:cTn>
                              </p:par>
                              <p:par>
                                <p:cTn id="52" presetID="10" presetClass="entr" presetSubtype="0" fill="hold" grpId="0" nodeType="withEffect">
                                  <p:stCondLst>
                                    <p:cond delay="125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63" presetClass="path" presetSubtype="0" accel="10000" decel="90000" fill="hold" grpId="1" nodeType="withEffect">
                                  <p:stCondLst>
                                    <p:cond delay="1250"/>
                                  </p:stCondLst>
                                  <p:childTnLst>
                                    <p:animMotion origin="layout" path="M 4.58333E-6 -2.59259E-6 L 0.0914 -2.59259E-6 " pathEditMode="relative" rAng="0" ptsTypes="AA">
                                      <p:cBhvr>
                                        <p:cTn id="56" dur="1500" spd="-100000" fill="hold"/>
                                        <p:tgtEl>
                                          <p:spTgt spid="80"/>
                                        </p:tgtEl>
                                        <p:attrNameLst>
                                          <p:attrName>ppt_x</p:attrName>
                                          <p:attrName>ppt_y</p:attrName>
                                        </p:attrNameLst>
                                      </p:cBhvr>
                                      <p:rCtr x="4570" y="0"/>
                                    </p:animMotion>
                                  </p:childTnLst>
                                </p:cTn>
                              </p:par>
                              <p:par>
                                <p:cTn id="57" presetID="49" presetClass="entr" presetSubtype="0" decel="100000" fill="hold" nodeType="withEffect">
                                  <p:stCondLst>
                                    <p:cond delay="75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fltVal val="0"/>
                                          </p:val>
                                        </p:tav>
                                        <p:tav tm="100000">
                                          <p:val>
                                            <p:strVal val="#ppt_h"/>
                                          </p:val>
                                        </p:tav>
                                      </p:tavLst>
                                    </p:anim>
                                    <p:anim calcmode="lin" valueType="num">
                                      <p:cBhvr>
                                        <p:cTn id="61" dur="500" fill="hold"/>
                                        <p:tgtEl>
                                          <p:spTgt spid="57"/>
                                        </p:tgtEl>
                                        <p:attrNameLst>
                                          <p:attrName>style.rotation</p:attrName>
                                        </p:attrNameLst>
                                      </p:cBhvr>
                                      <p:tavLst>
                                        <p:tav tm="0">
                                          <p:val>
                                            <p:fltVal val="360"/>
                                          </p:val>
                                        </p:tav>
                                        <p:tav tm="100000">
                                          <p:val>
                                            <p:fltVal val="0"/>
                                          </p:val>
                                        </p:tav>
                                      </p:tavLst>
                                    </p:anim>
                                    <p:animEffect transition="in" filter="fade">
                                      <p:cBhvr>
                                        <p:cTn id="62" dur="500"/>
                                        <p:tgtEl>
                                          <p:spTgt spid="57"/>
                                        </p:tgtEl>
                                      </p:cBhvr>
                                    </p:animEffect>
                                  </p:childTnLst>
                                </p:cTn>
                              </p:par>
                              <p:par>
                                <p:cTn id="63" presetID="6" presetClass="emph" presetSubtype="0" decel="100000" autoRev="1" fill="hold" nodeType="withEffect">
                                  <p:stCondLst>
                                    <p:cond delay="750"/>
                                  </p:stCondLst>
                                  <p:childTnLst>
                                    <p:animScale>
                                      <p:cBhvr>
                                        <p:cTn id="64" dur="250" fill="hold"/>
                                        <p:tgtEl>
                                          <p:spTgt spid="57"/>
                                        </p:tgtEl>
                                      </p:cBhvr>
                                      <p:by x="120000" y="120000"/>
                                    </p:animScale>
                                  </p:childTnLst>
                                </p:cTn>
                              </p:par>
                              <p:par>
                                <p:cTn id="65" presetID="10" presetClass="entr" presetSubtype="0" fill="hold" grpId="0" nodeType="withEffect">
                                  <p:stCondLst>
                                    <p:cond delay="75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63" presetClass="path" presetSubtype="0" accel="10000" decel="90000" fill="hold" grpId="1" nodeType="withEffect">
                                  <p:stCondLst>
                                    <p:cond delay="750"/>
                                  </p:stCondLst>
                                  <p:childTnLst>
                                    <p:animMotion origin="layout" path="M 4.58333E-6 -2.59259E-6 L 0.0914 -2.59259E-6 " pathEditMode="relative" rAng="0" ptsTypes="AA">
                                      <p:cBhvr>
                                        <p:cTn id="69" dur="1500" spd="-100000" fill="hold"/>
                                        <p:tgtEl>
                                          <p:spTgt spid="59"/>
                                        </p:tgtEl>
                                        <p:attrNameLst>
                                          <p:attrName>ppt_x</p:attrName>
                                          <p:attrName>ppt_y</p:attrName>
                                        </p:attrNameLst>
                                      </p:cBhvr>
                                      <p:rCtr x="4570" y="0"/>
                                    </p:animMotion>
                                  </p:childTnLst>
                                </p:cTn>
                              </p:par>
                              <p:par>
                                <p:cTn id="70" presetID="10" presetClass="entr" presetSubtype="0" fill="hold" grpId="0" nodeType="withEffect">
                                  <p:stCondLst>
                                    <p:cond delay="125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par>
                                <p:cTn id="73" presetID="63" presetClass="path" presetSubtype="0" accel="10000" decel="90000" fill="hold" grpId="1" nodeType="withEffect">
                                  <p:stCondLst>
                                    <p:cond delay="1250"/>
                                  </p:stCondLst>
                                  <p:childTnLst>
                                    <p:animMotion origin="layout" path="M 4.58333E-6 -2.59259E-6 L 0.0914 -2.59259E-6 " pathEditMode="relative" rAng="0" ptsTypes="AA">
                                      <p:cBhvr>
                                        <p:cTn id="74" dur="1500" spd="-100000" fill="hold"/>
                                        <p:tgtEl>
                                          <p:spTgt spid="61"/>
                                        </p:tgtEl>
                                        <p:attrNameLst>
                                          <p:attrName>ppt_x</p:attrName>
                                          <p:attrName>ppt_y</p:attrName>
                                        </p:attrNameLst>
                                      </p:cBhvr>
                                      <p:rCtr x="4570" y="0"/>
                                    </p:animMotion>
                                  </p:childTnLst>
                                </p:cTn>
                              </p:par>
                              <p:par>
                                <p:cTn id="75" presetID="10" presetClass="entr" presetSubtype="0" fill="hold" grpId="0" nodeType="withEffect">
                                  <p:stCondLst>
                                    <p:cond delay="1000"/>
                                  </p:stCondLst>
                                  <p:childTnLst>
                                    <p:set>
                                      <p:cBhvr>
                                        <p:cTn id="76" dur="1" fill="hold">
                                          <p:stCondLst>
                                            <p:cond delay="0"/>
                                          </p:stCondLst>
                                        </p:cTn>
                                        <p:tgtEl>
                                          <p:spTgt spid="101"/>
                                        </p:tgtEl>
                                        <p:attrNameLst>
                                          <p:attrName>style.visibility</p:attrName>
                                        </p:attrNameLst>
                                      </p:cBhvr>
                                      <p:to>
                                        <p:strVal val="visible"/>
                                      </p:to>
                                    </p:set>
                                    <p:animEffect transition="in" filter="fade">
                                      <p:cBhvr>
                                        <p:cTn id="77" dur="500"/>
                                        <p:tgtEl>
                                          <p:spTgt spid="101"/>
                                        </p:tgtEl>
                                      </p:cBhvr>
                                    </p:animEffect>
                                  </p:childTnLst>
                                </p:cTn>
                              </p:par>
                              <p:par>
                                <p:cTn id="78" presetID="63" presetClass="path" presetSubtype="0" accel="10000" decel="90000" fill="hold" grpId="1" nodeType="withEffect">
                                  <p:stCondLst>
                                    <p:cond delay="1000"/>
                                  </p:stCondLst>
                                  <p:childTnLst>
                                    <p:animMotion origin="layout" path="M 4.58333E-6 -2.59259E-6 L 0.0914 -2.59259E-6 " pathEditMode="relative" rAng="0" ptsTypes="AA">
                                      <p:cBhvr>
                                        <p:cTn id="79" dur="1500" spd="-100000" fill="hold"/>
                                        <p:tgtEl>
                                          <p:spTgt spid="101"/>
                                        </p:tgtEl>
                                        <p:attrNameLst>
                                          <p:attrName>ppt_x</p:attrName>
                                          <p:attrName>ppt_y</p:attrName>
                                        </p:attrNameLst>
                                      </p:cBhvr>
                                      <p:rCtr x="4570" y="0"/>
                                    </p:animMotion>
                                  </p:childTnLst>
                                </p:cTn>
                              </p:par>
                              <p:par>
                                <p:cTn id="80" presetID="10" presetClass="entr" presetSubtype="0" fill="hold" grpId="0" nodeType="withEffect">
                                  <p:stCondLst>
                                    <p:cond delay="125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500"/>
                                        <p:tgtEl>
                                          <p:spTgt spid="103"/>
                                        </p:tgtEl>
                                      </p:cBhvr>
                                    </p:animEffect>
                                  </p:childTnLst>
                                </p:cTn>
                              </p:par>
                              <p:par>
                                <p:cTn id="83" presetID="63" presetClass="path" presetSubtype="0" accel="10000" decel="90000" fill="hold" grpId="1" nodeType="withEffect">
                                  <p:stCondLst>
                                    <p:cond delay="1250"/>
                                  </p:stCondLst>
                                  <p:childTnLst>
                                    <p:animMotion origin="layout" path="M 4.58333E-6 -2.59259E-6 L 0.0914 -2.59259E-6 " pathEditMode="relative" rAng="0" ptsTypes="AA">
                                      <p:cBhvr>
                                        <p:cTn id="84" dur="1500" spd="-100000" fill="hold"/>
                                        <p:tgtEl>
                                          <p:spTgt spid="103"/>
                                        </p:tgtEl>
                                        <p:attrNameLst>
                                          <p:attrName>ppt_x</p:attrName>
                                          <p:attrName>ppt_y</p:attrName>
                                        </p:attrNameLst>
                                      </p:cBhvr>
                                      <p:rCtr x="4570" y="0"/>
                                    </p:animMotion>
                                  </p:childTnLst>
                                </p:cTn>
                              </p:par>
                              <p:par>
                                <p:cTn id="85" presetID="49" presetClass="entr" presetSubtype="0" decel="100000" fill="hold" nodeType="withEffect">
                                  <p:stCondLst>
                                    <p:cond delay="500"/>
                                  </p:stCondLst>
                                  <p:childTnLst>
                                    <p:set>
                                      <p:cBhvr>
                                        <p:cTn id="86" dur="1" fill="hold">
                                          <p:stCondLst>
                                            <p:cond delay="0"/>
                                          </p:stCondLst>
                                        </p:cTn>
                                        <p:tgtEl>
                                          <p:spTgt spid="120"/>
                                        </p:tgtEl>
                                        <p:attrNameLst>
                                          <p:attrName>style.visibility</p:attrName>
                                        </p:attrNameLst>
                                      </p:cBhvr>
                                      <p:to>
                                        <p:strVal val="visible"/>
                                      </p:to>
                                    </p:set>
                                    <p:anim calcmode="lin" valueType="num">
                                      <p:cBhvr>
                                        <p:cTn id="87" dur="500" fill="hold"/>
                                        <p:tgtEl>
                                          <p:spTgt spid="120"/>
                                        </p:tgtEl>
                                        <p:attrNameLst>
                                          <p:attrName>ppt_w</p:attrName>
                                        </p:attrNameLst>
                                      </p:cBhvr>
                                      <p:tavLst>
                                        <p:tav tm="0">
                                          <p:val>
                                            <p:fltVal val="0"/>
                                          </p:val>
                                        </p:tav>
                                        <p:tav tm="100000">
                                          <p:val>
                                            <p:strVal val="#ppt_w"/>
                                          </p:val>
                                        </p:tav>
                                      </p:tavLst>
                                    </p:anim>
                                    <p:anim calcmode="lin" valueType="num">
                                      <p:cBhvr>
                                        <p:cTn id="88" dur="500" fill="hold"/>
                                        <p:tgtEl>
                                          <p:spTgt spid="120"/>
                                        </p:tgtEl>
                                        <p:attrNameLst>
                                          <p:attrName>ppt_h</p:attrName>
                                        </p:attrNameLst>
                                      </p:cBhvr>
                                      <p:tavLst>
                                        <p:tav tm="0">
                                          <p:val>
                                            <p:fltVal val="0"/>
                                          </p:val>
                                        </p:tav>
                                        <p:tav tm="100000">
                                          <p:val>
                                            <p:strVal val="#ppt_h"/>
                                          </p:val>
                                        </p:tav>
                                      </p:tavLst>
                                    </p:anim>
                                    <p:anim calcmode="lin" valueType="num">
                                      <p:cBhvr>
                                        <p:cTn id="89" dur="500" fill="hold"/>
                                        <p:tgtEl>
                                          <p:spTgt spid="120"/>
                                        </p:tgtEl>
                                        <p:attrNameLst>
                                          <p:attrName>style.rotation</p:attrName>
                                        </p:attrNameLst>
                                      </p:cBhvr>
                                      <p:tavLst>
                                        <p:tav tm="0">
                                          <p:val>
                                            <p:fltVal val="360"/>
                                          </p:val>
                                        </p:tav>
                                        <p:tav tm="100000">
                                          <p:val>
                                            <p:fltVal val="0"/>
                                          </p:val>
                                        </p:tav>
                                      </p:tavLst>
                                    </p:anim>
                                    <p:animEffect transition="in" filter="fade">
                                      <p:cBhvr>
                                        <p:cTn id="90" dur="500"/>
                                        <p:tgtEl>
                                          <p:spTgt spid="120"/>
                                        </p:tgtEl>
                                      </p:cBhvr>
                                    </p:animEffect>
                                  </p:childTnLst>
                                </p:cTn>
                              </p:par>
                              <p:par>
                                <p:cTn id="91" presetID="6" presetClass="emph" presetSubtype="0" decel="100000" autoRev="1" fill="hold" nodeType="withEffect">
                                  <p:stCondLst>
                                    <p:cond delay="500"/>
                                  </p:stCondLst>
                                  <p:childTnLst>
                                    <p:animScale>
                                      <p:cBhvr>
                                        <p:cTn id="92" dur="250" fill="hold"/>
                                        <p:tgtEl>
                                          <p:spTgt spid="120"/>
                                        </p:tgtEl>
                                      </p:cBhvr>
                                      <p:by x="120000" y="120000"/>
                                    </p:animScale>
                                  </p:childTnLst>
                                </p:cTn>
                              </p:par>
                              <p:par>
                                <p:cTn id="93" presetID="49" presetClass="entr" presetSubtype="0" decel="100000" fill="hold" nodeType="withEffect">
                                  <p:stCondLst>
                                    <p:cond delay="750"/>
                                  </p:stCondLst>
                                  <p:childTnLst>
                                    <p:set>
                                      <p:cBhvr>
                                        <p:cTn id="94" dur="1" fill="hold">
                                          <p:stCondLst>
                                            <p:cond delay="0"/>
                                          </p:stCondLst>
                                        </p:cTn>
                                        <p:tgtEl>
                                          <p:spTgt spid="138"/>
                                        </p:tgtEl>
                                        <p:attrNameLst>
                                          <p:attrName>style.visibility</p:attrName>
                                        </p:attrNameLst>
                                      </p:cBhvr>
                                      <p:to>
                                        <p:strVal val="visible"/>
                                      </p:to>
                                    </p:set>
                                    <p:anim calcmode="lin" valueType="num">
                                      <p:cBhvr>
                                        <p:cTn id="95" dur="500" fill="hold"/>
                                        <p:tgtEl>
                                          <p:spTgt spid="138"/>
                                        </p:tgtEl>
                                        <p:attrNameLst>
                                          <p:attrName>ppt_w</p:attrName>
                                        </p:attrNameLst>
                                      </p:cBhvr>
                                      <p:tavLst>
                                        <p:tav tm="0">
                                          <p:val>
                                            <p:fltVal val="0"/>
                                          </p:val>
                                        </p:tav>
                                        <p:tav tm="100000">
                                          <p:val>
                                            <p:strVal val="#ppt_w"/>
                                          </p:val>
                                        </p:tav>
                                      </p:tavLst>
                                    </p:anim>
                                    <p:anim calcmode="lin" valueType="num">
                                      <p:cBhvr>
                                        <p:cTn id="96" dur="500" fill="hold"/>
                                        <p:tgtEl>
                                          <p:spTgt spid="138"/>
                                        </p:tgtEl>
                                        <p:attrNameLst>
                                          <p:attrName>ppt_h</p:attrName>
                                        </p:attrNameLst>
                                      </p:cBhvr>
                                      <p:tavLst>
                                        <p:tav tm="0">
                                          <p:val>
                                            <p:fltVal val="0"/>
                                          </p:val>
                                        </p:tav>
                                        <p:tav tm="100000">
                                          <p:val>
                                            <p:strVal val="#ppt_h"/>
                                          </p:val>
                                        </p:tav>
                                      </p:tavLst>
                                    </p:anim>
                                    <p:anim calcmode="lin" valueType="num">
                                      <p:cBhvr>
                                        <p:cTn id="97" dur="500" fill="hold"/>
                                        <p:tgtEl>
                                          <p:spTgt spid="138"/>
                                        </p:tgtEl>
                                        <p:attrNameLst>
                                          <p:attrName>style.rotation</p:attrName>
                                        </p:attrNameLst>
                                      </p:cBhvr>
                                      <p:tavLst>
                                        <p:tav tm="0">
                                          <p:val>
                                            <p:fltVal val="360"/>
                                          </p:val>
                                        </p:tav>
                                        <p:tav tm="100000">
                                          <p:val>
                                            <p:fltVal val="0"/>
                                          </p:val>
                                        </p:tav>
                                      </p:tavLst>
                                    </p:anim>
                                    <p:animEffect transition="in" filter="fade">
                                      <p:cBhvr>
                                        <p:cTn id="98" dur="500"/>
                                        <p:tgtEl>
                                          <p:spTgt spid="138"/>
                                        </p:tgtEl>
                                      </p:cBhvr>
                                    </p:animEffect>
                                  </p:childTnLst>
                                </p:cTn>
                              </p:par>
                              <p:par>
                                <p:cTn id="99" presetID="6" presetClass="emph" presetSubtype="0" decel="100000" autoRev="1" fill="hold" nodeType="withEffect">
                                  <p:stCondLst>
                                    <p:cond delay="750"/>
                                  </p:stCondLst>
                                  <p:childTnLst>
                                    <p:animScale>
                                      <p:cBhvr>
                                        <p:cTn id="100" dur="250" fill="hold"/>
                                        <p:tgtEl>
                                          <p:spTgt spid="138"/>
                                        </p:tgtEl>
                                      </p:cBhvr>
                                      <p:by x="120000" y="120000"/>
                                    </p:animScale>
                                  </p:childTnLst>
                                </p:cTn>
                              </p:par>
                              <p:par>
                                <p:cTn id="101" presetID="10" presetClass="entr" presetSubtype="0" fill="hold" grpId="0" nodeType="withEffect">
                                  <p:stCondLst>
                                    <p:cond delay="750"/>
                                  </p:stCondLst>
                                  <p:childTnLst>
                                    <p:set>
                                      <p:cBhvr>
                                        <p:cTn id="102" dur="1" fill="hold">
                                          <p:stCondLst>
                                            <p:cond delay="0"/>
                                          </p:stCondLst>
                                        </p:cTn>
                                        <p:tgtEl>
                                          <p:spTgt spid="140"/>
                                        </p:tgtEl>
                                        <p:attrNameLst>
                                          <p:attrName>style.visibility</p:attrName>
                                        </p:attrNameLst>
                                      </p:cBhvr>
                                      <p:to>
                                        <p:strVal val="visible"/>
                                      </p:to>
                                    </p:set>
                                    <p:animEffect transition="in" filter="fade">
                                      <p:cBhvr>
                                        <p:cTn id="103" dur="500"/>
                                        <p:tgtEl>
                                          <p:spTgt spid="140"/>
                                        </p:tgtEl>
                                      </p:cBhvr>
                                    </p:animEffect>
                                  </p:childTnLst>
                                </p:cTn>
                              </p:par>
                              <p:par>
                                <p:cTn id="104" presetID="63" presetClass="path" presetSubtype="0" accel="10000" decel="90000" fill="hold" grpId="1" nodeType="withEffect">
                                  <p:stCondLst>
                                    <p:cond delay="750"/>
                                  </p:stCondLst>
                                  <p:childTnLst>
                                    <p:animMotion origin="layout" path="M 4.58333E-6 -2.59259E-6 L 0.0914 -2.59259E-6 " pathEditMode="relative" rAng="0" ptsTypes="AA">
                                      <p:cBhvr>
                                        <p:cTn id="105" dur="1500" spd="-100000" fill="hold"/>
                                        <p:tgtEl>
                                          <p:spTgt spid="140"/>
                                        </p:tgtEl>
                                        <p:attrNameLst>
                                          <p:attrName>ppt_x</p:attrName>
                                          <p:attrName>ppt_y</p:attrName>
                                        </p:attrNameLst>
                                      </p:cBhvr>
                                      <p:rCtr x="4570" y="0"/>
                                    </p:animMotion>
                                  </p:childTnLst>
                                </p:cTn>
                              </p:par>
                              <p:par>
                                <p:cTn id="106" presetID="10" presetClass="entr" presetSubtype="0" fill="hold" grpId="0" nodeType="withEffect">
                                  <p:stCondLst>
                                    <p:cond delay="1250"/>
                                  </p:stCondLst>
                                  <p:childTnLst>
                                    <p:set>
                                      <p:cBhvr>
                                        <p:cTn id="107" dur="1" fill="hold">
                                          <p:stCondLst>
                                            <p:cond delay="0"/>
                                          </p:stCondLst>
                                        </p:cTn>
                                        <p:tgtEl>
                                          <p:spTgt spid="142"/>
                                        </p:tgtEl>
                                        <p:attrNameLst>
                                          <p:attrName>style.visibility</p:attrName>
                                        </p:attrNameLst>
                                      </p:cBhvr>
                                      <p:to>
                                        <p:strVal val="visible"/>
                                      </p:to>
                                    </p:set>
                                    <p:animEffect transition="in" filter="fade">
                                      <p:cBhvr>
                                        <p:cTn id="108" dur="500"/>
                                        <p:tgtEl>
                                          <p:spTgt spid="142"/>
                                        </p:tgtEl>
                                      </p:cBhvr>
                                    </p:animEffect>
                                  </p:childTnLst>
                                </p:cTn>
                              </p:par>
                              <p:par>
                                <p:cTn id="109" presetID="63" presetClass="path" presetSubtype="0" accel="10000" decel="90000" fill="hold" grpId="1" nodeType="withEffect">
                                  <p:stCondLst>
                                    <p:cond delay="1250"/>
                                  </p:stCondLst>
                                  <p:childTnLst>
                                    <p:animMotion origin="layout" path="M 4.58333E-6 -2.59259E-6 L 0.0914 -2.59259E-6 " pathEditMode="relative" rAng="0" ptsTypes="AA">
                                      <p:cBhvr>
                                        <p:cTn id="110" dur="1500" spd="-100000" fill="hold"/>
                                        <p:tgtEl>
                                          <p:spTgt spid="142"/>
                                        </p:tgtEl>
                                        <p:attrNameLst>
                                          <p:attrName>ppt_x</p:attrName>
                                          <p:attrName>ppt_y</p:attrName>
                                        </p:attrNameLst>
                                      </p:cBhvr>
                                      <p:rCtr x="45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animBg="1"/>
      <p:bldP spid="51" grpId="0"/>
      <p:bldP spid="51" grpId="1"/>
      <p:bldP spid="52" grpId="0"/>
      <p:bldP spid="52" grpId="1"/>
      <p:bldP spid="79" grpId="0"/>
      <p:bldP spid="79" grpId="1"/>
      <p:bldP spid="80" grpId="0"/>
      <p:bldP spid="80" grpId="1"/>
      <p:bldP spid="97" grpId="0"/>
      <p:bldP spid="59" grpId="0"/>
      <p:bldP spid="59" grpId="1"/>
      <p:bldP spid="61" grpId="0"/>
      <p:bldP spid="61" grpId="1"/>
      <p:bldP spid="101" grpId="0"/>
      <p:bldP spid="101" grpId="1"/>
      <p:bldP spid="103" grpId="0"/>
      <p:bldP spid="103" grpId="1"/>
      <p:bldP spid="140" grpId="0"/>
      <p:bldP spid="140" grpId="1"/>
      <p:bldP spid="142" grpId="0"/>
      <p:bldP spid="14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FB9BCE4-E64F-4004-AEC7-555DD25930B4}"/>
              </a:ext>
            </a:extLst>
          </p:cNvPr>
          <p:cNvSpPr/>
          <p:nvPr/>
        </p:nvSpPr>
        <p:spPr>
          <a:xfrm>
            <a:off x="4618274" y="1706179"/>
            <a:ext cx="2707455" cy="2707455"/>
          </a:xfrm>
          <a:custGeom>
            <a:avLst/>
            <a:gdLst>
              <a:gd name="connsiteX0" fmla="*/ 2449286 w 4898572"/>
              <a:gd name="connsiteY0" fmla="*/ 0 h 4898572"/>
              <a:gd name="connsiteX1" fmla="*/ 4898572 w 4898572"/>
              <a:gd name="connsiteY1" fmla="*/ 2449286 h 4898572"/>
              <a:gd name="connsiteX2" fmla="*/ 2449286 w 4898572"/>
              <a:gd name="connsiteY2" fmla="*/ 4898572 h 4898572"/>
              <a:gd name="connsiteX3" fmla="*/ 0 w 4898572"/>
              <a:gd name="connsiteY3" fmla="*/ 2449286 h 4898572"/>
              <a:gd name="connsiteX4" fmla="*/ 2449286 w 4898572"/>
              <a:gd name="connsiteY4" fmla="*/ 0 h 489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8572" h="4898572">
                <a:moveTo>
                  <a:pt x="2449286" y="0"/>
                </a:moveTo>
                <a:cubicBezTo>
                  <a:pt x="3801989" y="0"/>
                  <a:pt x="4898572" y="1096583"/>
                  <a:pt x="4898572" y="2449286"/>
                </a:cubicBezTo>
                <a:cubicBezTo>
                  <a:pt x="4898572" y="3801989"/>
                  <a:pt x="3801989" y="4898572"/>
                  <a:pt x="2449286" y="4898572"/>
                </a:cubicBezTo>
                <a:cubicBezTo>
                  <a:pt x="1096583" y="4898572"/>
                  <a:pt x="0" y="3801989"/>
                  <a:pt x="0" y="2449286"/>
                </a:cubicBezTo>
                <a:cubicBezTo>
                  <a:pt x="0" y="1096583"/>
                  <a:pt x="1096583" y="0"/>
                  <a:pt x="2449286"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Inter" panose="02000503000000020004" pitchFamily="2" charset="0"/>
              <a:ea typeface="Inter" panose="02000503000000020004" pitchFamily="2" charset="0"/>
            </a:endParaRPr>
          </a:p>
        </p:txBody>
      </p:sp>
      <p:grpSp>
        <p:nvGrpSpPr>
          <p:cNvPr id="22" name="Group 21">
            <a:extLst>
              <a:ext uri="{FF2B5EF4-FFF2-40B4-BE49-F238E27FC236}">
                <a16:creationId xmlns:a16="http://schemas.microsoft.com/office/drawing/2014/main" id="{03E03046-11F1-4E33-8C3A-8E2BD816355D}"/>
              </a:ext>
            </a:extLst>
          </p:cNvPr>
          <p:cNvGrpSpPr/>
          <p:nvPr/>
        </p:nvGrpSpPr>
        <p:grpSpPr>
          <a:xfrm>
            <a:off x="3893739" y="947220"/>
            <a:ext cx="4225373" cy="4225373"/>
            <a:chOff x="5680865" y="318296"/>
            <a:chExt cx="6221408" cy="6221408"/>
          </a:xfrm>
        </p:grpSpPr>
        <p:sp>
          <p:nvSpPr>
            <p:cNvPr id="41" name="Oval 40">
              <a:extLst>
                <a:ext uri="{FF2B5EF4-FFF2-40B4-BE49-F238E27FC236}">
                  <a16:creationId xmlns:a16="http://schemas.microsoft.com/office/drawing/2014/main" id="{CF72EC00-1414-4FA9-BFAB-B7D3F3D0EB26}"/>
                </a:ext>
              </a:extLst>
            </p:cNvPr>
            <p:cNvSpPr/>
            <p:nvPr/>
          </p:nvSpPr>
          <p:spPr>
            <a:xfrm>
              <a:off x="6293642" y="931073"/>
              <a:ext cx="4995855" cy="4995855"/>
            </a:xfrm>
            <a:prstGeom prst="ellipse">
              <a:avLst/>
            </a:prstGeom>
            <a:noFill/>
            <a:ln w="12700">
              <a:solidFill>
                <a:schemeClr val="accent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42" name="Oval 41">
              <a:extLst>
                <a:ext uri="{FF2B5EF4-FFF2-40B4-BE49-F238E27FC236}">
                  <a16:creationId xmlns:a16="http://schemas.microsoft.com/office/drawing/2014/main" id="{650A1CB4-3F7D-4C95-94E2-58ABD723D16F}"/>
                </a:ext>
              </a:extLst>
            </p:cNvPr>
            <p:cNvSpPr/>
            <p:nvPr/>
          </p:nvSpPr>
          <p:spPr>
            <a:xfrm>
              <a:off x="5680865" y="318296"/>
              <a:ext cx="6221408" cy="6221408"/>
            </a:xfrm>
            <a:prstGeom prst="ellipse">
              <a:avLst/>
            </a:prstGeom>
            <a:noFill/>
            <a:ln w="12700">
              <a:solidFill>
                <a:schemeClr val="accent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grpSp>
      <p:grpSp>
        <p:nvGrpSpPr>
          <p:cNvPr id="16" name="Group 15">
            <a:extLst>
              <a:ext uri="{FF2B5EF4-FFF2-40B4-BE49-F238E27FC236}">
                <a16:creationId xmlns:a16="http://schemas.microsoft.com/office/drawing/2014/main" id="{714F961F-6735-4D4A-BC2D-8887AB42990F}"/>
              </a:ext>
            </a:extLst>
          </p:cNvPr>
          <p:cNvGrpSpPr/>
          <p:nvPr/>
        </p:nvGrpSpPr>
        <p:grpSpPr>
          <a:xfrm>
            <a:off x="4810958" y="1907489"/>
            <a:ext cx="2322086" cy="2322086"/>
            <a:chOff x="7083619" y="1732189"/>
            <a:chExt cx="3419023" cy="3419023"/>
          </a:xfrm>
        </p:grpSpPr>
        <p:sp>
          <p:nvSpPr>
            <p:cNvPr id="40" name="Oval 39">
              <a:extLst>
                <a:ext uri="{FF2B5EF4-FFF2-40B4-BE49-F238E27FC236}">
                  <a16:creationId xmlns:a16="http://schemas.microsoft.com/office/drawing/2014/main" id="{0B59C70D-92D9-45D8-A5F2-F87D642E9F33}"/>
                </a:ext>
              </a:extLst>
            </p:cNvPr>
            <p:cNvSpPr/>
            <p:nvPr/>
          </p:nvSpPr>
          <p:spPr>
            <a:xfrm>
              <a:off x="7757852" y="2395283"/>
              <a:ext cx="2067434" cy="2067434"/>
            </a:xfrm>
            <a:prstGeom prst="ellipse">
              <a:avLst/>
            </a:prstGeom>
            <a:noFill/>
            <a:ln w="12700">
              <a:solidFill>
                <a:schemeClr val="accent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43" name="Oval 42">
              <a:extLst>
                <a:ext uri="{FF2B5EF4-FFF2-40B4-BE49-F238E27FC236}">
                  <a16:creationId xmlns:a16="http://schemas.microsoft.com/office/drawing/2014/main" id="{64A3EF32-8770-4882-9122-3C9FB7606C26}"/>
                </a:ext>
              </a:extLst>
            </p:cNvPr>
            <p:cNvSpPr/>
            <p:nvPr/>
          </p:nvSpPr>
          <p:spPr>
            <a:xfrm>
              <a:off x="8686183" y="3334753"/>
              <a:ext cx="213895" cy="213895"/>
            </a:xfrm>
            <a:prstGeom prst="ellipse">
              <a:avLst/>
            </a:prstGeom>
            <a:solidFill>
              <a:schemeClr val="accent3"/>
            </a:solidFill>
            <a:ln>
              <a:solidFill>
                <a:schemeClr val="bg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44" name="Oval 43">
              <a:extLst>
                <a:ext uri="{FF2B5EF4-FFF2-40B4-BE49-F238E27FC236}">
                  <a16:creationId xmlns:a16="http://schemas.microsoft.com/office/drawing/2014/main" id="{F464FC2C-ECC8-4651-8374-44C46FB8EAE4}"/>
                </a:ext>
              </a:extLst>
            </p:cNvPr>
            <p:cNvSpPr/>
            <p:nvPr/>
          </p:nvSpPr>
          <p:spPr>
            <a:xfrm>
              <a:off x="8225043" y="2873613"/>
              <a:ext cx="1136175" cy="1136175"/>
            </a:xfrm>
            <a:prstGeom prst="ellipse">
              <a:avLst/>
            </a:prstGeom>
            <a:noFill/>
            <a:ln w="12700">
              <a:solidFill>
                <a:schemeClr val="bg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45" name="Oval 44">
              <a:extLst>
                <a:ext uri="{FF2B5EF4-FFF2-40B4-BE49-F238E27FC236}">
                  <a16:creationId xmlns:a16="http://schemas.microsoft.com/office/drawing/2014/main" id="{DFC926BE-EA41-44B8-8488-B857D7F21966}"/>
                </a:ext>
              </a:extLst>
            </p:cNvPr>
            <p:cNvSpPr/>
            <p:nvPr/>
          </p:nvSpPr>
          <p:spPr>
            <a:xfrm>
              <a:off x="7649058" y="2297628"/>
              <a:ext cx="2288144" cy="2288144"/>
            </a:xfrm>
            <a:prstGeom prst="ellipse">
              <a:avLst/>
            </a:prstGeom>
            <a:noFill/>
            <a:ln w="12700">
              <a:solidFill>
                <a:schemeClr val="bg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46" name="Oval 45">
              <a:extLst>
                <a:ext uri="{FF2B5EF4-FFF2-40B4-BE49-F238E27FC236}">
                  <a16:creationId xmlns:a16="http://schemas.microsoft.com/office/drawing/2014/main" id="{D81E01C8-C7BA-4270-B37E-9FAEC067ACDB}"/>
                </a:ext>
              </a:extLst>
            </p:cNvPr>
            <p:cNvSpPr/>
            <p:nvPr/>
          </p:nvSpPr>
          <p:spPr>
            <a:xfrm>
              <a:off x="7083619" y="1732189"/>
              <a:ext cx="3419023" cy="3419023"/>
            </a:xfrm>
            <a:prstGeom prst="ellipse">
              <a:avLst/>
            </a:prstGeom>
            <a:noFill/>
            <a:ln w="12700">
              <a:solidFill>
                <a:schemeClr val="bg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grpSp>
      <p:sp>
        <p:nvSpPr>
          <p:cNvPr id="12" name="TextBox 11">
            <a:extLst>
              <a:ext uri="{FF2B5EF4-FFF2-40B4-BE49-F238E27FC236}">
                <a16:creationId xmlns:a16="http://schemas.microsoft.com/office/drawing/2014/main" id="{3A8051F4-B628-4F81-95BF-6960BD7173ED}"/>
              </a:ext>
            </a:extLst>
          </p:cNvPr>
          <p:cNvSpPr txBox="1"/>
          <p:nvPr/>
        </p:nvSpPr>
        <p:spPr>
          <a:xfrm>
            <a:off x="917068" y="2189254"/>
            <a:ext cx="2950270" cy="815224"/>
          </a:xfrm>
          <a:prstGeom prst="rect">
            <a:avLst/>
          </a:prstGeom>
          <a:noFill/>
        </p:spPr>
        <p:txBody>
          <a:bodyPr wrap="square" lIns="62103" tIns="31052" rIns="62103" bIns="31052" rtlCol="0" anchor="t">
            <a:spAutoFit/>
          </a:bodyPr>
          <a:lstStyle/>
          <a:p>
            <a:r>
              <a:rPr lang="en-US" sz="2445">
                <a:solidFill>
                  <a:schemeClr val="tx1">
                    <a:lumMod val="85000"/>
                    <a:lumOff val="15000"/>
                  </a:schemeClr>
                </a:solidFill>
                <a:latin typeface="Inter"/>
                <a:ea typeface="Inter" panose="02000503000000020004" pitchFamily="2" charset="0"/>
              </a:rPr>
              <a:t>Focus on root cause than the symptom</a:t>
            </a:r>
          </a:p>
        </p:txBody>
      </p:sp>
      <p:sp>
        <p:nvSpPr>
          <p:cNvPr id="74" name="TextBox 73">
            <a:extLst>
              <a:ext uri="{FF2B5EF4-FFF2-40B4-BE49-F238E27FC236}">
                <a16:creationId xmlns:a16="http://schemas.microsoft.com/office/drawing/2014/main" id="{E2BA152F-5E69-43BE-8D48-7719AA64D42C}"/>
              </a:ext>
            </a:extLst>
          </p:cNvPr>
          <p:cNvSpPr txBox="1"/>
          <p:nvPr/>
        </p:nvSpPr>
        <p:spPr>
          <a:xfrm>
            <a:off x="917068" y="1947168"/>
            <a:ext cx="2434559" cy="225768"/>
          </a:xfrm>
          <a:prstGeom prst="rect">
            <a:avLst/>
          </a:prstGeom>
          <a:noFill/>
        </p:spPr>
        <p:txBody>
          <a:bodyPr wrap="square" lIns="62103" tIns="31052" rIns="62103" bIns="31052" rtlCol="0" anchor="t">
            <a:spAutoFit/>
          </a:bodyPr>
          <a:lstStyle/>
          <a:p>
            <a:pPr>
              <a:lnSpc>
                <a:spcPct val="130000"/>
              </a:lnSpc>
            </a:pPr>
            <a:r>
              <a:rPr lang="id-ID" sz="815" err="1">
                <a:solidFill>
                  <a:schemeClr val="tx1">
                    <a:lumMod val="85000"/>
                    <a:lumOff val="15000"/>
                  </a:schemeClr>
                </a:solidFill>
                <a:latin typeface="Arial"/>
                <a:cs typeface="Arial"/>
              </a:rPr>
              <a:t>When</a:t>
            </a:r>
            <a:r>
              <a:rPr lang="id-ID" sz="815">
                <a:solidFill>
                  <a:schemeClr val="tx1">
                    <a:lumMod val="85000"/>
                    <a:lumOff val="15000"/>
                  </a:schemeClr>
                </a:solidFill>
                <a:latin typeface="Arial"/>
                <a:cs typeface="Arial"/>
              </a:rPr>
              <a:t> </a:t>
            </a:r>
            <a:r>
              <a:rPr lang="id-ID" sz="815" err="1">
                <a:solidFill>
                  <a:schemeClr val="tx1">
                    <a:lumMod val="85000"/>
                    <a:lumOff val="15000"/>
                  </a:schemeClr>
                </a:solidFill>
                <a:latin typeface="Arial"/>
                <a:cs typeface="Arial"/>
              </a:rPr>
              <a:t>attempting</a:t>
            </a:r>
            <a:r>
              <a:rPr lang="id-ID" sz="815">
                <a:solidFill>
                  <a:schemeClr val="tx1">
                    <a:lumMod val="85000"/>
                    <a:lumOff val="15000"/>
                  </a:schemeClr>
                </a:solidFill>
                <a:latin typeface="Arial"/>
                <a:cs typeface="Arial"/>
              </a:rPr>
              <a:t> </a:t>
            </a:r>
            <a:r>
              <a:rPr lang="id-ID" sz="815" err="1">
                <a:solidFill>
                  <a:schemeClr val="tx1">
                    <a:lumMod val="85000"/>
                    <a:lumOff val="15000"/>
                  </a:schemeClr>
                </a:solidFill>
                <a:latin typeface="Arial"/>
                <a:cs typeface="Arial"/>
              </a:rPr>
              <a:t>to</a:t>
            </a:r>
            <a:r>
              <a:rPr lang="id-ID" sz="815">
                <a:solidFill>
                  <a:schemeClr val="tx1">
                    <a:lumMod val="85000"/>
                    <a:lumOff val="15000"/>
                  </a:schemeClr>
                </a:solidFill>
                <a:latin typeface="Arial"/>
                <a:cs typeface="Arial"/>
              </a:rPr>
              <a:t> </a:t>
            </a:r>
            <a:r>
              <a:rPr lang="id-ID" sz="815" err="1">
                <a:solidFill>
                  <a:schemeClr val="tx1">
                    <a:lumMod val="85000"/>
                    <a:lumOff val="15000"/>
                  </a:schemeClr>
                </a:solidFill>
                <a:latin typeface="Arial"/>
                <a:cs typeface="Arial"/>
              </a:rPr>
              <a:t>solve</a:t>
            </a:r>
            <a:r>
              <a:rPr lang="id-ID" sz="815">
                <a:solidFill>
                  <a:schemeClr val="tx1">
                    <a:lumMod val="85000"/>
                    <a:lumOff val="15000"/>
                  </a:schemeClr>
                </a:solidFill>
                <a:latin typeface="Arial"/>
                <a:cs typeface="Arial"/>
              </a:rPr>
              <a:t> a </a:t>
            </a:r>
            <a:r>
              <a:rPr lang="id-ID" sz="815" err="1">
                <a:solidFill>
                  <a:schemeClr val="tx1">
                    <a:lumMod val="85000"/>
                    <a:lumOff val="15000"/>
                  </a:schemeClr>
                </a:solidFill>
                <a:latin typeface="Arial"/>
                <a:cs typeface="Arial"/>
              </a:rPr>
              <a:t>wicked</a:t>
            </a:r>
            <a:r>
              <a:rPr lang="id-ID" sz="815">
                <a:solidFill>
                  <a:schemeClr val="tx1">
                    <a:lumMod val="85000"/>
                    <a:lumOff val="15000"/>
                  </a:schemeClr>
                </a:solidFill>
                <a:latin typeface="Arial"/>
                <a:cs typeface="Arial"/>
              </a:rPr>
              <a:t> problem</a:t>
            </a:r>
            <a:endParaRPr lang="en-US">
              <a:solidFill>
                <a:schemeClr val="tx1">
                  <a:lumMod val="85000"/>
                  <a:lumOff val="15000"/>
                </a:schemeClr>
              </a:solidFill>
              <a:latin typeface="Arial"/>
              <a:cs typeface="Arial"/>
            </a:endParaRPr>
          </a:p>
        </p:txBody>
      </p:sp>
      <p:grpSp>
        <p:nvGrpSpPr>
          <p:cNvPr id="7" name="Group 6">
            <a:extLst>
              <a:ext uri="{FF2B5EF4-FFF2-40B4-BE49-F238E27FC236}">
                <a16:creationId xmlns:a16="http://schemas.microsoft.com/office/drawing/2014/main" id="{9F6C46BF-E2C6-407C-B791-0ECC07D0D5D4}"/>
              </a:ext>
            </a:extLst>
          </p:cNvPr>
          <p:cNvGrpSpPr/>
          <p:nvPr/>
        </p:nvGrpSpPr>
        <p:grpSpPr>
          <a:xfrm>
            <a:off x="6883869" y="1511727"/>
            <a:ext cx="495255" cy="495255"/>
            <a:chOff x="6676196" y="2151889"/>
            <a:chExt cx="729210" cy="729210"/>
          </a:xfrm>
        </p:grpSpPr>
        <p:sp>
          <p:nvSpPr>
            <p:cNvPr id="113" name="Oval 112">
              <a:extLst>
                <a:ext uri="{FF2B5EF4-FFF2-40B4-BE49-F238E27FC236}">
                  <a16:creationId xmlns:a16="http://schemas.microsoft.com/office/drawing/2014/main" id="{CEEFFDA1-931F-4C88-A8B5-70C2484B0AAD}"/>
                </a:ext>
              </a:extLst>
            </p:cNvPr>
            <p:cNvSpPr/>
            <p:nvPr/>
          </p:nvSpPr>
          <p:spPr>
            <a:xfrm rot="1800000" flipH="1">
              <a:off x="6676196" y="2151889"/>
              <a:ext cx="729210" cy="72921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grpSp>
          <p:nvGrpSpPr>
            <p:cNvPr id="84" name="Group 83">
              <a:extLst>
                <a:ext uri="{FF2B5EF4-FFF2-40B4-BE49-F238E27FC236}">
                  <a16:creationId xmlns:a16="http://schemas.microsoft.com/office/drawing/2014/main" id="{5153CA4E-8FA4-43A4-BCB0-46B8CD3ACBAB}"/>
                </a:ext>
              </a:extLst>
            </p:cNvPr>
            <p:cNvGrpSpPr/>
            <p:nvPr/>
          </p:nvGrpSpPr>
          <p:grpSpPr>
            <a:xfrm>
              <a:off x="6852921" y="2354530"/>
              <a:ext cx="375758" cy="323929"/>
              <a:chOff x="9289570" y="1529105"/>
              <a:chExt cx="1648235" cy="1420891"/>
            </a:xfrm>
            <a:gradFill>
              <a:gsLst>
                <a:gs pos="29000">
                  <a:schemeClr val="accent1"/>
                </a:gs>
                <a:gs pos="100000">
                  <a:schemeClr val="accent2"/>
                </a:gs>
              </a:gsLst>
              <a:lin ang="5400000" scaled="1"/>
            </a:gradFill>
          </p:grpSpPr>
          <p:sp>
            <p:nvSpPr>
              <p:cNvPr id="85" name="Freeform: Shape 84">
                <a:extLst>
                  <a:ext uri="{FF2B5EF4-FFF2-40B4-BE49-F238E27FC236}">
                    <a16:creationId xmlns:a16="http://schemas.microsoft.com/office/drawing/2014/main" id="{4CBDC7A9-F8B7-49CC-AFED-585EE7BCEF6A}"/>
                  </a:ext>
                </a:extLst>
              </p:cNvPr>
              <p:cNvSpPr/>
              <p:nvPr/>
            </p:nvSpPr>
            <p:spPr>
              <a:xfrm>
                <a:off x="9289570" y="1529105"/>
                <a:ext cx="738863" cy="1420891"/>
              </a:xfrm>
              <a:custGeom>
                <a:avLst/>
                <a:gdLst/>
                <a:ahLst/>
                <a:cxnLst/>
                <a:rect l="l" t="t" r="r" b="b"/>
                <a:pathLst>
                  <a:path w="738864" h="1420891">
                    <a:moveTo>
                      <a:pt x="686400" y="0"/>
                    </a:moveTo>
                    <a:lnTo>
                      <a:pt x="738864" y="0"/>
                    </a:lnTo>
                    <a:lnTo>
                      <a:pt x="738864" y="284178"/>
                    </a:lnTo>
                    <a:lnTo>
                      <a:pt x="668912" y="284178"/>
                    </a:lnTo>
                    <a:cubicBezTo>
                      <a:pt x="578558" y="284178"/>
                      <a:pt x="507149" y="298751"/>
                      <a:pt x="454685" y="327898"/>
                    </a:cubicBezTo>
                    <a:cubicBezTo>
                      <a:pt x="402222" y="357044"/>
                      <a:pt x="363602" y="404407"/>
                      <a:pt x="338828" y="469987"/>
                    </a:cubicBezTo>
                    <a:cubicBezTo>
                      <a:pt x="314053" y="535566"/>
                      <a:pt x="301666" y="620820"/>
                      <a:pt x="301666" y="725748"/>
                    </a:cubicBezTo>
                    <a:lnTo>
                      <a:pt x="301666" y="793201"/>
                    </a:lnTo>
                    <a:lnTo>
                      <a:pt x="324619" y="789688"/>
                    </a:lnTo>
                    <a:cubicBezTo>
                      <a:pt x="342836" y="787866"/>
                      <a:pt x="361416" y="786955"/>
                      <a:pt x="380362" y="786955"/>
                    </a:cubicBezTo>
                    <a:cubicBezTo>
                      <a:pt x="467801" y="786955"/>
                      <a:pt x="541396" y="813916"/>
                      <a:pt x="601146" y="867837"/>
                    </a:cubicBezTo>
                    <a:cubicBezTo>
                      <a:pt x="660897" y="921758"/>
                      <a:pt x="690772" y="998267"/>
                      <a:pt x="690772" y="1097365"/>
                    </a:cubicBezTo>
                    <a:cubicBezTo>
                      <a:pt x="690772" y="1190634"/>
                      <a:pt x="662354" y="1267872"/>
                      <a:pt x="605518" y="1329080"/>
                    </a:cubicBezTo>
                    <a:cubicBezTo>
                      <a:pt x="548683" y="1390288"/>
                      <a:pt x="470716" y="1420891"/>
                      <a:pt x="371618" y="1420891"/>
                    </a:cubicBezTo>
                    <a:cubicBezTo>
                      <a:pt x="307495" y="1420891"/>
                      <a:pt x="247745" y="1405590"/>
                      <a:pt x="192367" y="1374986"/>
                    </a:cubicBezTo>
                    <a:cubicBezTo>
                      <a:pt x="136988" y="1344382"/>
                      <a:pt x="91083" y="1291918"/>
                      <a:pt x="54650" y="1217595"/>
                    </a:cubicBezTo>
                    <a:cubicBezTo>
                      <a:pt x="18216" y="1143271"/>
                      <a:pt x="0" y="1039072"/>
                      <a:pt x="0" y="904998"/>
                    </a:cubicBezTo>
                    <a:lnTo>
                      <a:pt x="0" y="821931"/>
                    </a:lnTo>
                    <a:cubicBezTo>
                      <a:pt x="0" y="609161"/>
                      <a:pt x="27689" y="443026"/>
                      <a:pt x="83067" y="323526"/>
                    </a:cubicBezTo>
                    <a:cubicBezTo>
                      <a:pt x="138446" y="204025"/>
                      <a:pt x="217141" y="120229"/>
                      <a:pt x="319154" y="72137"/>
                    </a:cubicBezTo>
                    <a:cubicBezTo>
                      <a:pt x="421167" y="24045"/>
                      <a:pt x="543582" y="0"/>
                      <a:pt x="686400" y="0"/>
                    </a:cubicBez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87">
                  <a:latin typeface="Inter" panose="02000503000000020004" pitchFamily="2" charset="0"/>
                  <a:ea typeface="Inter" panose="02000503000000020004" pitchFamily="2" charset="0"/>
                </a:endParaRPr>
              </a:p>
            </p:txBody>
          </p:sp>
          <p:sp>
            <p:nvSpPr>
              <p:cNvPr id="86" name="Freeform: Shape 85">
                <a:extLst>
                  <a:ext uri="{FF2B5EF4-FFF2-40B4-BE49-F238E27FC236}">
                    <a16:creationId xmlns:a16="http://schemas.microsoft.com/office/drawing/2014/main" id="{D4820FA9-1F52-4716-BE86-B3C85840DC79}"/>
                  </a:ext>
                </a:extLst>
              </p:cNvPr>
              <p:cNvSpPr/>
              <p:nvPr/>
            </p:nvSpPr>
            <p:spPr>
              <a:xfrm>
                <a:off x="10198942" y="1529105"/>
                <a:ext cx="738863" cy="1420891"/>
              </a:xfrm>
              <a:custGeom>
                <a:avLst/>
                <a:gdLst/>
                <a:ahLst/>
                <a:cxnLst/>
                <a:rect l="l" t="t" r="r" b="b"/>
                <a:pathLst>
                  <a:path w="738864" h="1420891">
                    <a:moveTo>
                      <a:pt x="686400" y="0"/>
                    </a:moveTo>
                    <a:lnTo>
                      <a:pt x="738864" y="0"/>
                    </a:lnTo>
                    <a:lnTo>
                      <a:pt x="738864" y="284178"/>
                    </a:lnTo>
                    <a:lnTo>
                      <a:pt x="668912" y="284178"/>
                    </a:lnTo>
                    <a:cubicBezTo>
                      <a:pt x="578558" y="284178"/>
                      <a:pt x="507149" y="298751"/>
                      <a:pt x="454685" y="327898"/>
                    </a:cubicBezTo>
                    <a:cubicBezTo>
                      <a:pt x="402221" y="357044"/>
                      <a:pt x="363602" y="404407"/>
                      <a:pt x="338828" y="469987"/>
                    </a:cubicBezTo>
                    <a:cubicBezTo>
                      <a:pt x="314053" y="535566"/>
                      <a:pt x="301666" y="620820"/>
                      <a:pt x="301666" y="725748"/>
                    </a:cubicBezTo>
                    <a:lnTo>
                      <a:pt x="301666" y="793201"/>
                    </a:lnTo>
                    <a:lnTo>
                      <a:pt x="324619" y="789688"/>
                    </a:lnTo>
                    <a:cubicBezTo>
                      <a:pt x="342835" y="787866"/>
                      <a:pt x="361416" y="786955"/>
                      <a:pt x="380362" y="786955"/>
                    </a:cubicBezTo>
                    <a:cubicBezTo>
                      <a:pt x="467801" y="786955"/>
                      <a:pt x="541396" y="813916"/>
                      <a:pt x="601146" y="867837"/>
                    </a:cubicBezTo>
                    <a:cubicBezTo>
                      <a:pt x="660897" y="921758"/>
                      <a:pt x="690772" y="998267"/>
                      <a:pt x="690772" y="1097365"/>
                    </a:cubicBezTo>
                    <a:cubicBezTo>
                      <a:pt x="690772" y="1190634"/>
                      <a:pt x="662354" y="1267872"/>
                      <a:pt x="605518" y="1329080"/>
                    </a:cubicBezTo>
                    <a:cubicBezTo>
                      <a:pt x="548683" y="1390288"/>
                      <a:pt x="470716" y="1420891"/>
                      <a:pt x="371618" y="1420891"/>
                    </a:cubicBezTo>
                    <a:cubicBezTo>
                      <a:pt x="307495" y="1420891"/>
                      <a:pt x="247745" y="1405590"/>
                      <a:pt x="192367" y="1374986"/>
                    </a:cubicBezTo>
                    <a:cubicBezTo>
                      <a:pt x="136988" y="1344382"/>
                      <a:pt x="91083" y="1291918"/>
                      <a:pt x="54649" y="1217595"/>
                    </a:cubicBezTo>
                    <a:cubicBezTo>
                      <a:pt x="18216" y="1143271"/>
                      <a:pt x="0" y="1039072"/>
                      <a:pt x="0" y="904998"/>
                    </a:cubicBezTo>
                    <a:lnTo>
                      <a:pt x="0" y="821931"/>
                    </a:lnTo>
                    <a:cubicBezTo>
                      <a:pt x="0" y="609161"/>
                      <a:pt x="27689" y="443026"/>
                      <a:pt x="83067" y="323526"/>
                    </a:cubicBezTo>
                    <a:cubicBezTo>
                      <a:pt x="138445" y="204025"/>
                      <a:pt x="217141" y="120229"/>
                      <a:pt x="319154" y="72137"/>
                    </a:cubicBezTo>
                    <a:cubicBezTo>
                      <a:pt x="421167" y="24045"/>
                      <a:pt x="543582" y="0"/>
                      <a:pt x="686400" y="0"/>
                    </a:cubicBez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87">
                  <a:latin typeface="Inter" panose="02000503000000020004" pitchFamily="2" charset="0"/>
                  <a:ea typeface="Inter" panose="02000503000000020004" pitchFamily="2" charset="0"/>
                </a:endParaRPr>
              </a:p>
            </p:txBody>
          </p:sp>
        </p:grpSp>
      </p:grpSp>
      <p:sp>
        <p:nvSpPr>
          <p:cNvPr id="89" name="Speech Bubble: Rectangle 88">
            <a:extLst>
              <a:ext uri="{FF2B5EF4-FFF2-40B4-BE49-F238E27FC236}">
                <a16:creationId xmlns:a16="http://schemas.microsoft.com/office/drawing/2014/main" id="{4BBA322E-054C-4D5B-9D6C-276154FF0574}"/>
              </a:ext>
            </a:extLst>
          </p:cNvPr>
          <p:cNvSpPr/>
          <p:nvPr/>
        </p:nvSpPr>
        <p:spPr>
          <a:xfrm flipH="1">
            <a:off x="2717216" y="3844554"/>
            <a:ext cx="1761718" cy="946663"/>
          </a:xfrm>
          <a:prstGeom prst="wedgeRectCallout">
            <a:avLst>
              <a:gd name="adj1" fmla="val -68946"/>
              <a:gd name="adj2" fmla="val -39433"/>
            </a:avLst>
          </a:prstGeom>
          <a:solidFill>
            <a:srgbClr val="0070C0"/>
          </a:solidFill>
          <a:ln>
            <a:noFill/>
          </a:ln>
          <a:effectLst>
            <a:outerShdw blurRad="622300" dist="1054100" dir="2700000" sx="72000" sy="72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Inter" panose="02000503000000020004" pitchFamily="2" charset="0"/>
              <a:ea typeface="Inter" panose="02000503000000020004" pitchFamily="2" charset="0"/>
            </a:endParaRPr>
          </a:p>
        </p:txBody>
      </p:sp>
      <p:sp>
        <p:nvSpPr>
          <p:cNvPr id="87" name="Rectangle 86">
            <a:extLst>
              <a:ext uri="{FF2B5EF4-FFF2-40B4-BE49-F238E27FC236}">
                <a16:creationId xmlns:a16="http://schemas.microsoft.com/office/drawing/2014/main" id="{92B77A3F-1CCD-4834-A0F0-216452985F39}"/>
              </a:ext>
            </a:extLst>
          </p:cNvPr>
          <p:cNvSpPr/>
          <p:nvPr/>
        </p:nvSpPr>
        <p:spPr>
          <a:xfrm>
            <a:off x="2865846" y="3972213"/>
            <a:ext cx="1528935" cy="418448"/>
          </a:xfrm>
          <a:prstGeom prst="rect">
            <a:avLst/>
          </a:prstGeom>
        </p:spPr>
        <p:txBody>
          <a:bodyPr wrap="square">
            <a:spAutoFit/>
          </a:bodyPr>
          <a:lstStyle/>
          <a:p>
            <a:pPr>
              <a:lnSpc>
                <a:spcPct val="130000"/>
              </a:lnSpc>
            </a:pPr>
            <a:r>
              <a:rPr lang="en-US" sz="815">
                <a:solidFill>
                  <a:schemeClr val="bg1"/>
                </a:solidFill>
                <a:latin typeface="Inter" panose="02000503000000020004" pitchFamily="2" charset="0"/>
                <a:ea typeface="Inter" panose="02000503000000020004" pitchFamily="2" charset="0"/>
                <a:cs typeface="Segoe UI Semibold" panose="020B0702040204020203" pitchFamily="34" charset="0"/>
              </a:rPr>
              <a:t>Sed ut perspiciatis unde omnis iste </a:t>
            </a:r>
            <a:r>
              <a:rPr lang="en-US" sz="815" err="1">
                <a:solidFill>
                  <a:schemeClr val="bg1"/>
                </a:solidFill>
                <a:latin typeface="Inter" panose="02000503000000020004" pitchFamily="2" charset="0"/>
                <a:ea typeface="Inter" panose="02000503000000020004" pitchFamily="2" charset="0"/>
                <a:cs typeface="Segoe UI Semibold" panose="020B0702040204020203" pitchFamily="34" charset="0"/>
              </a:rPr>
              <a:t>natus</a:t>
            </a:r>
            <a:r>
              <a:rPr lang="en-US" sz="815">
                <a:solidFill>
                  <a:schemeClr val="bg1"/>
                </a:solidFill>
                <a:latin typeface="Inter" panose="02000503000000020004" pitchFamily="2" charset="0"/>
                <a:ea typeface="Inter" panose="02000503000000020004" pitchFamily="2" charset="0"/>
                <a:cs typeface="Segoe UI Semibold" panose="020B0702040204020203" pitchFamily="34" charset="0"/>
              </a:rPr>
              <a:t> error</a:t>
            </a:r>
            <a:endParaRPr lang="id-ID" sz="815">
              <a:solidFill>
                <a:schemeClr val="bg1"/>
              </a:solidFill>
              <a:latin typeface="Inter" panose="02000503000000020004" pitchFamily="2" charset="0"/>
              <a:ea typeface="Inter" panose="02000503000000020004" pitchFamily="2" charset="0"/>
              <a:cs typeface="Segoe UI Semibold" panose="020B0702040204020203" pitchFamily="34" charset="0"/>
            </a:endParaRPr>
          </a:p>
        </p:txBody>
      </p:sp>
      <p:sp>
        <p:nvSpPr>
          <p:cNvPr id="88" name="Rectangle 87">
            <a:extLst>
              <a:ext uri="{FF2B5EF4-FFF2-40B4-BE49-F238E27FC236}">
                <a16:creationId xmlns:a16="http://schemas.microsoft.com/office/drawing/2014/main" id="{7B501748-C197-4030-9C94-2F304F5006CD}"/>
              </a:ext>
            </a:extLst>
          </p:cNvPr>
          <p:cNvSpPr/>
          <p:nvPr/>
        </p:nvSpPr>
        <p:spPr>
          <a:xfrm>
            <a:off x="2865846" y="4397402"/>
            <a:ext cx="1447047" cy="280206"/>
          </a:xfrm>
          <a:prstGeom prst="rect">
            <a:avLst/>
          </a:prstGeom>
        </p:spPr>
        <p:txBody>
          <a:bodyPr wrap="square" lIns="62103" tIns="31052" rIns="62103" bIns="31052" anchor="t">
            <a:spAutoFit/>
          </a:bodyPr>
          <a:lstStyle/>
          <a:p>
            <a:pPr>
              <a:lnSpc>
                <a:spcPct val="130000"/>
              </a:lnSpc>
            </a:pPr>
            <a:r>
              <a:rPr lang="en-US" sz="1087">
                <a:solidFill>
                  <a:schemeClr val="bg1"/>
                </a:solidFill>
                <a:latin typeface="Inter"/>
                <a:cs typeface="Segoe UI Semibold"/>
              </a:rPr>
              <a:t>Root Problem</a:t>
            </a:r>
            <a:endParaRPr lang="en-US" sz="1087" u="sng">
              <a:solidFill>
                <a:schemeClr val="bg1"/>
              </a:solidFill>
              <a:latin typeface="Inter"/>
              <a:cs typeface="Segoe UI Semibold"/>
            </a:endParaRPr>
          </a:p>
        </p:txBody>
      </p:sp>
      <p:grpSp>
        <p:nvGrpSpPr>
          <p:cNvPr id="11" name="Group 10">
            <a:extLst>
              <a:ext uri="{FF2B5EF4-FFF2-40B4-BE49-F238E27FC236}">
                <a16:creationId xmlns:a16="http://schemas.microsoft.com/office/drawing/2014/main" id="{8F5F0926-BCB9-29A9-A447-ACD1B0222D1A}"/>
              </a:ext>
            </a:extLst>
          </p:cNvPr>
          <p:cNvGrpSpPr/>
          <p:nvPr/>
        </p:nvGrpSpPr>
        <p:grpSpPr>
          <a:xfrm>
            <a:off x="4579637" y="1166895"/>
            <a:ext cx="495255" cy="495255"/>
            <a:chOff x="6676196" y="2151889"/>
            <a:chExt cx="729210" cy="729210"/>
          </a:xfrm>
        </p:grpSpPr>
        <p:sp>
          <p:nvSpPr>
            <p:cNvPr id="5" name="Oval 4">
              <a:extLst>
                <a:ext uri="{FF2B5EF4-FFF2-40B4-BE49-F238E27FC236}">
                  <a16:creationId xmlns:a16="http://schemas.microsoft.com/office/drawing/2014/main" id="{3208F7E3-BF33-90CE-B020-BDBED370EAFE}"/>
                </a:ext>
              </a:extLst>
            </p:cNvPr>
            <p:cNvSpPr/>
            <p:nvPr/>
          </p:nvSpPr>
          <p:spPr>
            <a:xfrm rot="1800000" flipH="1">
              <a:off x="6676196" y="2151889"/>
              <a:ext cx="729210" cy="72921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grpSp>
          <p:nvGrpSpPr>
            <p:cNvPr id="8" name="Group 7">
              <a:extLst>
                <a:ext uri="{FF2B5EF4-FFF2-40B4-BE49-F238E27FC236}">
                  <a16:creationId xmlns:a16="http://schemas.microsoft.com/office/drawing/2014/main" id="{C338A41B-518A-D8F7-5363-06A4009B678E}"/>
                </a:ext>
              </a:extLst>
            </p:cNvPr>
            <p:cNvGrpSpPr/>
            <p:nvPr/>
          </p:nvGrpSpPr>
          <p:grpSpPr>
            <a:xfrm>
              <a:off x="6852921" y="2354530"/>
              <a:ext cx="375758" cy="323929"/>
              <a:chOff x="9289570" y="1529105"/>
              <a:chExt cx="1648235" cy="1420891"/>
            </a:xfrm>
            <a:gradFill>
              <a:gsLst>
                <a:gs pos="29000">
                  <a:schemeClr val="accent1"/>
                </a:gs>
                <a:gs pos="100000">
                  <a:schemeClr val="accent2"/>
                </a:gs>
              </a:gsLst>
              <a:lin ang="5400000" scaled="1"/>
            </a:gradFill>
          </p:grpSpPr>
          <p:sp>
            <p:nvSpPr>
              <p:cNvPr id="9" name="Freeform: Shape 8">
                <a:extLst>
                  <a:ext uri="{FF2B5EF4-FFF2-40B4-BE49-F238E27FC236}">
                    <a16:creationId xmlns:a16="http://schemas.microsoft.com/office/drawing/2014/main" id="{97C92443-6527-68E2-9706-FFD01D876AAF}"/>
                  </a:ext>
                </a:extLst>
              </p:cNvPr>
              <p:cNvSpPr/>
              <p:nvPr/>
            </p:nvSpPr>
            <p:spPr>
              <a:xfrm>
                <a:off x="9289570" y="1529105"/>
                <a:ext cx="738863" cy="1420891"/>
              </a:xfrm>
              <a:custGeom>
                <a:avLst/>
                <a:gdLst/>
                <a:ahLst/>
                <a:cxnLst/>
                <a:rect l="l" t="t" r="r" b="b"/>
                <a:pathLst>
                  <a:path w="738864" h="1420891">
                    <a:moveTo>
                      <a:pt x="686400" y="0"/>
                    </a:moveTo>
                    <a:lnTo>
                      <a:pt x="738864" y="0"/>
                    </a:lnTo>
                    <a:lnTo>
                      <a:pt x="738864" y="284178"/>
                    </a:lnTo>
                    <a:lnTo>
                      <a:pt x="668912" y="284178"/>
                    </a:lnTo>
                    <a:cubicBezTo>
                      <a:pt x="578558" y="284178"/>
                      <a:pt x="507149" y="298751"/>
                      <a:pt x="454685" y="327898"/>
                    </a:cubicBezTo>
                    <a:cubicBezTo>
                      <a:pt x="402222" y="357044"/>
                      <a:pt x="363602" y="404407"/>
                      <a:pt x="338828" y="469987"/>
                    </a:cubicBezTo>
                    <a:cubicBezTo>
                      <a:pt x="314053" y="535566"/>
                      <a:pt x="301666" y="620820"/>
                      <a:pt x="301666" y="725748"/>
                    </a:cubicBezTo>
                    <a:lnTo>
                      <a:pt x="301666" y="793201"/>
                    </a:lnTo>
                    <a:lnTo>
                      <a:pt x="324619" y="789688"/>
                    </a:lnTo>
                    <a:cubicBezTo>
                      <a:pt x="342836" y="787866"/>
                      <a:pt x="361416" y="786955"/>
                      <a:pt x="380362" y="786955"/>
                    </a:cubicBezTo>
                    <a:cubicBezTo>
                      <a:pt x="467801" y="786955"/>
                      <a:pt x="541396" y="813916"/>
                      <a:pt x="601146" y="867837"/>
                    </a:cubicBezTo>
                    <a:cubicBezTo>
                      <a:pt x="660897" y="921758"/>
                      <a:pt x="690772" y="998267"/>
                      <a:pt x="690772" y="1097365"/>
                    </a:cubicBezTo>
                    <a:cubicBezTo>
                      <a:pt x="690772" y="1190634"/>
                      <a:pt x="662354" y="1267872"/>
                      <a:pt x="605518" y="1329080"/>
                    </a:cubicBezTo>
                    <a:cubicBezTo>
                      <a:pt x="548683" y="1390288"/>
                      <a:pt x="470716" y="1420891"/>
                      <a:pt x="371618" y="1420891"/>
                    </a:cubicBezTo>
                    <a:cubicBezTo>
                      <a:pt x="307495" y="1420891"/>
                      <a:pt x="247745" y="1405590"/>
                      <a:pt x="192367" y="1374986"/>
                    </a:cubicBezTo>
                    <a:cubicBezTo>
                      <a:pt x="136988" y="1344382"/>
                      <a:pt x="91083" y="1291918"/>
                      <a:pt x="54650" y="1217595"/>
                    </a:cubicBezTo>
                    <a:cubicBezTo>
                      <a:pt x="18216" y="1143271"/>
                      <a:pt x="0" y="1039072"/>
                      <a:pt x="0" y="904998"/>
                    </a:cubicBezTo>
                    <a:lnTo>
                      <a:pt x="0" y="821931"/>
                    </a:lnTo>
                    <a:cubicBezTo>
                      <a:pt x="0" y="609161"/>
                      <a:pt x="27689" y="443026"/>
                      <a:pt x="83067" y="323526"/>
                    </a:cubicBezTo>
                    <a:cubicBezTo>
                      <a:pt x="138446" y="204025"/>
                      <a:pt x="217141" y="120229"/>
                      <a:pt x="319154" y="72137"/>
                    </a:cubicBezTo>
                    <a:cubicBezTo>
                      <a:pt x="421167" y="24045"/>
                      <a:pt x="543582" y="0"/>
                      <a:pt x="686400" y="0"/>
                    </a:cubicBez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87">
                  <a:latin typeface="Inter" panose="02000503000000020004" pitchFamily="2" charset="0"/>
                  <a:ea typeface="Inter" panose="02000503000000020004" pitchFamily="2" charset="0"/>
                </a:endParaRPr>
              </a:p>
            </p:txBody>
          </p:sp>
          <p:sp>
            <p:nvSpPr>
              <p:cNvPr id="10" name="Freeform: Shape 9">
                <a:extLst>
                  <a:ext uri="{FF2B5EF4-FFF2-40B4-BE49-F238E27FC236}">
                    <a16:creationId xmlns:a16="http://schemas.microsoft.com/office/drawing/2014/main" id="{A2A9EAFA-6CBF-E38F-14B1-1AC103F28F68}"/>
                  </a:ext>
                </a:extLst>
              </p:cNvPr>
              <p:cNvSpPr/>
              <p:nvPr/>
            </p:nvSpPr>
            <p:spPr>
              <a:xfrm>
                <a:off x="10198942" y="1529105"/>
                <a:ext cx="738863" cy="1420891"/>
              </a:xfrm>
              <a:custGeom>
                <a:avLst/>
                <a:gdLst/>
                <a:ahLst/>
                <a:cxnLst/>
                <a:rect l="l" t="t" r="r" b="b"/>
                <a:pathLst>
                  <a:path w="738864" h="1420891">
                    <a:moveTo>
                      <a:pt x="686400" y="0"/>
                    </a:moveTo>
                    <a:lnTo>
                      <a:pt x="738864" y="0"/>
                    </a:lnTo>
                    <a:lnTo>
                      <a:pt x="738864" y="284178"/>
                    </a:lnTo>
                    <a:lnTo>
                      <a:pt x="668912" y="284178"/>
                    </a:lnTo>
                    <a:cubicBezTo>
                      <a:pt x="578558" y="284178"/>
                      <a:pt x="507149" y="298751"/>
                      <a:pt x="454685" y="327898"/>
                    </a:cubicBezTo>
                    <a:cubicBezTo>
                      <a:pt x="402221" y="357044"/>
                      <a:pt x="363602" y="404407"/>
                      <a:pt x="338828" y="469987"/>
                    </a:cubicBezTo>
                    <a:cubicBezTo>
                      <a:pt x="314053" y="535566"/>
                      <a:pt x="301666" y="620820"/>
                      <a:pt x="301666" y="725748"/>
                    </a:cubicBezTo>
                    <a:lnTo>
                      <a:pt x="301666" y="793201"/>
                    </a:lnTo>
                    <a:lnTo>
                      <a:pt x="324619" y="789688"/>
                    </a:lnTo>
                    <a:cubicBezTo>
                      <a:pt x="342835" y="787866"/>
                      <a:pt x="361416" y="786955"/>
                      <a:pt x="380362" y="786955"/>
                    </a:cubicBezTo>
                    <a:cubicBezTo>
                      <a:pt x="467801" y="786955"/>
                      <a:pt x="541396" y="813916"/>
                      <a:pt x="601146" y="867837"/>
                    </a:cubicBezTo>
                    <a:cubicBezTo>
                      <a:pt x="660897" y="921758"/>
                      <a:pt x="690772" y="998267"/>
                      <a:pt x="690772" y="1097365"/>
                    </a:cubicBezTo>
                    <a:cubicBezTo>
                      <a:pt x="690772" y="1190634"/>
                      <a:pt x="662354" y="1267872"/>
                      <a:pt x="605518" y="1329080"/>
                    </a:cubicBezTo>
                    <a:cubicBezTo>
                      <a:pt x="548683" y="1390288"/>
                      <a:pt x="470716" y="1420891"/>
                      <a:pt x="371618" y="1420891"/>
                    </a:cubicBezTo>
                    <a:cubicBezTo>
                      <a:pt x="307495" y="1420891"/>
                      <a:pt x="247745" y="1405590"/>
                      <a:pt x="192367" y="1374986"/>
                    </a:cubicBezTo>
                    <a:cubicBezTo>
                      <a:pt x="136988" y="1344382"/>
                      <a:pt x="91083" y="1291918"/>
                      <a:pt x="54649" y="1217595"/>
                    </a:cubicBezTo>
                    <a:cubicBezTo>
                      <a:pt x="18216" y="1143271"/>
                      <a:pt x="0" y="1039072"/>
                      <a:pt x="0" y="904998"/>
                    </a:cubicBezTo>
                    <a:lnTo>
                      <a:pt x="0" y="821931"/>
                    </a:lnTo>
                    <a:cubicBezTo>
                      <a:pt x="0" y="609161"/>
                      <a:pt x="27689" y="443026"/>
                      <a:pt x="83067" y="323526"/>
                    </a:cubicBezTo>
                    <a:cubicBezTo>
                      <a:pt x="138445" y="204025"/>
                      <a:pt x="217141" y="120229"/>
                      <a:pt x="319154" y="72137"/>
                    </a:cubicBezTo>
                    <a:cubicBezTo>
                      <a:pt x="421167" y="24045"/>
                      <a:pt x="543582" y="0"/>
                      <a:pt x="686400" y="0"/>
                    </a:cubicBez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87">
                  <a:latin typeface="Inter" panose="02000503000000020004" pitchFamily="2" charset="0"/>
                  <a:ea typeface="Inter" panose="02000503000000020004" pitchFamily="2" charset="0"/>
                </a:endParaRPr>
              </a:p>
            </p:txBody>
          </p:sp>
        </p:grpSp>
      </p:grpSp>
      <p:grpSp>
        <p:nvGrpSpPr>
          <p:cNvPr id="19" name="Group 18">
            <a:extLst>
              <a:ext uri="{FF2B5EF4-FFF2-40B4-BE49-F238E27FC236}">
                <a16:creationId xmlns:a16="http://schemas.microsoft.com/office/drawing/2014/main" id="{A46EB25D-A435-30CE-9C71-088F494EA6A5}"/>
              </a:ext>
            </a:extLst>
          </p:cNvPr>
          <p:cNvGrpSpPr/>
          <p:nvPr/>
        </p:nvGrpSpPr>
        <p:grpSpPr>
          <a:xfrm>
            <a:off x="3671893" y="2506371"/>
            <a:ext cx="495255" cy="495255"/>
            <a:chOff x="6676196" y="2151889"/>
            <a:chExt cx="729210" cy="729210"/>
          </a:xfrm>
        </p:grpSpPr>
        <p:sp>
          <p:nvSpPr>
            <p:cNvPr id="14" name="Oval 13">
              <a:extLst>
                <a:ext uri="{FF2B5EF4-FFF2-40B4-BE49-F238E27FC236}">
                  <a16:creationId xmlns:a16="http://schemas.microsoft.com/office/drawing/2014/main" id="{E54DF5DD-8C5C-0E72-831D-9966639DB609}"/>
                </a:ext>
              </a:extLst>
            </p:cNvPr>
            <p:cNvSpPr/>
            <p:nvPr/>
          </p:nvSpPr>
          <p:spPr>
            <a:xfrm rot="1800000" flipH="1">
              <a:off x="6676196" y="2151889"/>
              <a:ext cx="729210" cy="72921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grpSp>
          <p:nvGrpSpPr>
            <p:cNvPr id="15" name="Group 14">
              <a:extLst>
                <a:ext uri="{FF2B5EF4-FFF2-40B4-BE49-F238E27FC236}">
                  <a16:creationId xmlns:a16="http://schemas.microsoft.com/office/drawing/2014/main" id="{9BFBF08A-E845-5723-5F55-BE153CE5F48B}"/>
                </a:ext>
              </a:extLst>
            </p:cNvPr>
            <p:cNvGrpSpPr/>
            <p:nvPr/>
          </p:nvGrpSpPr>
          <p:grpSpPr>
            <a:xfrm>
              <a:off x="6852921" y="2354530"/>
              <a:ext cx="375758" cy="323929"/>
              <a:chOff x="9289570" y="1529105"/>
              <a:chExt cx="1648235" cy="1420891"/>
            </a:xfrm>
            <a:gradFill>
              <a:gsLst>
                <a:gs pos="29000">
                  <a:schemeClr val="accent1"/>
                </a:gs>
                <a:gs pos="100000">
                  <a:schemeClr val="accent2"/>
                </a:gs>
              </a:gsLst>
              <a:lin ang="5400000" scaled="1"/>
            </a:gradFill>
          </p:grpSpPr>
          <p:sp>
            <p:nvSpPr>
              <p:cNvPr id="17" name="Freeform: Shape 16">
                <a:extLst>
                  <a:ext uri="{FF2B5EF4-FFF2-40B4-BE49-F238E27FC236}">
                    <a16:creationId xmlns:a16="http://schemas.microsoft.com/office/drawing/2014/main" id="{65E7400C-D412-5930-DC57-B50B566A58AE}"/>
                  </a:ext>
                </a:extLst>
              </p:cNvPr>
              <p:cNvSpPr/>
              <p:nvPr/>
            </p:nvSpPr>
            <p:spPr>
              <a:xfrm>
                <a:off x="9289570" y="1529105"/>
                <a:ext cx="738863" cy="1420891"/>
              </a:xfrm>
              <a:custGeom>
                <a:avLst/>
                <a:gdLst/>
                <a:ahLst/>
                <a:cxnLst/>
                <a:rect l="l" t="t" r="r" b="b"/>
                <a:pathLst>
                  <a:path w="738864" h="1420891">
                    <a:moveTo>
                      <a:pt x="686400" y="0"/>
                    </a:moveTo>
                    <a:lnTo>
                      <a:pt x="738864" y="0"/>
                    </a:lnTo>
                    <a:lnTo>
                      <a:pt x="738864" y="284178"/>
                    </a:lnTo>
                    <a:lnTo>
                      <a:pt x="668912" y="284178"/>
                    </a:lnTo>
                    <a:cubicBezTo>
                      <a:pt x="578558" y="284178"/>
                      <a:pt x="507149" y="298751"/>
                      <a:pt x="454685" y="327898"/>
                    </a:cubicBezTo>
                    <a:cubicBezTo>
                      <a:pt x="402222" y="357044"/>
                      <a:pt x="363602" y="404407"/>
                      <a:pt x="338828" y="469987"/>
                    </a:cubicBezTo>
                    <a:cubicBezTo>
                      <a:pt x="314053" y="535566"/>
                      <a:pt x="301666" y="620820"/>
                      <a:pt x="301666" y="725748"/>
                    </a:cubicBezTo>
                    <a:lnTo>
                      <a:pt x="301666" y="793201"/>
                    </a:lnTo>
                    <a:lnTo>
                      <a:pt x="324619" y="789688"/>
                    </a:lnTo>
                    <a:cubicBezTo>
                      <a:pt x="342836" y="787866"/>
                      <a:pt x="361416" y="786955"/>
                      <a:pt x="380362" y="786955"/>
                    </a:cubicBezTo>
                    <a:cubicBezTo>
                      <a:pt x="467801" y="786955"/>
                      <a:pt x="541396" y="813916"/>
                      <a:pt x="601146" y="867837"/>
                    </a:cubicBezTo>
                    <a:cubicBezTo>
                      <a:pt x="660897" y="921758"/>
                      <a:pt x="690772" y="998267"/>
                      <a:pt x="690772" y="1097365"/>
                    </a:cubicBezTo>
                    <a:cubicBezTo>
                      <a:pt x="690772" y="1190634"/>
                      <a:pt x="662354" y="1267872"/>
                      <a:pt x="605518" y="1329080"/>
                    </a:cubicBezTo>
                    <a:cubicBezTo>
                      <a:pt x="548683" y="1390288"/>
                      <a:pt x="470716" y="1420891"/>
                      <a:pt x="371618" y="1420891"/>
                    </a:cubicBezTo>
                    <a:cubicBezTo>
                      <a:pt x="307495" y="1420891"/>
                      <a:pt x="247745" y="1405590"/>
                      <a:pt x="192367" y="1374986"/>
                    </a:cubicBezTo>
                    <a:cubicBezTo>
                      <a:pt x="136988" y="1344382"/>
                      <a:pt x="91083" y="1291918"/>
                      <a:pt x="54650" y="1217595"/>
                    </a:cubicBezTo>
                    <a:cubicBezTo>
                      <a:pt x="18216" y="1143271"/>
                      <a:pt x="0" y="1039072"/>
                      <a:pt x="0" y="904998"/>
                    </a:cubicBezTo>
                    <a:lnTo>
                      <a:pt x="0" y="821931"/>
                    </a:lnTo>
                    <a:cubicBezTo>
                      <a:pt x="0" y="609161"/>
                      <a:pt x="27689" y="443026"/>
                      <a:pt x="83067" y="323526"/>
                    </a:cubicBezTo>
                    <a:cubicBezTo>
                      <a:pt x="138446" y="204025"/>
                      <a:pt x="217141" y="120229"/>
                      <a:pt x="319154" y="72137"/>
                    </a:cubicBezTo>
                    <a:cubicBezTo>
                      <a:pt x="421167" y="24045"/>
                      <a:pt x="543582" y="0"/>
                      <a:pt x="686400" y="0"/>
                    </a:cubicBez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87">
                  <a:latin typeface="Inter" panose="02000503000000020004" pitchFamily="2" charset="0"/>
                  <a:ea typeface="Inter" panose="02000503000000020004" pitchFamily="2" charset="0"/>
                </a:endParaRPr>
              </a:p>
            </p:txBody>
          </p:sp>
          <p:sp>
            <p:nvSpPr>
              <p:cNvPr id="18" name="Freeform: Shape 17">
                <a:extLst>
                  <a:ext uri="{FF2B5EF4-FFF2-40B4-BE49-F238E27FC236}">
                    <a16:creationId xmlns:a16="http://schemas.microsoft.com/office/drawing/2014/main" id="{B6ADC6A1-C2AC-F04F-0563-0F5040F1EA41}"/>
                  </a:ext>
                </a:extLst>
              </p:cNvPr>
              <p:cNvSpPr/>
              <p:nvPr/>
            </p:nvSpPr>
            <p:spPr>
              <a:xfrm>
                <a:off x="10198942" y="1529105"/>
                <a:ext cx="738863" cy="1420891"/>
              </a:xfrm>
              <a:custGeom>
                <a:avLst/>
                <a:gdLst/>
                <a:ahLst/>
                <a:cxnLst/>
                <a:rect l="l" t="t" r="r" b="b"/>
                <a:pathLst>
                  <a:path w="738864" h="1420891">
                    <a:moveTo>
                      <a:pt x="686400" y="0"/>
                    </a:moveTo>
                    <a:lnTo>
                      <a:pt x="738864" y="0"/>
                    </a:lnTo>
                    <a:lnTo>
                      <a:pt x="738864" y="284178"/>
                    </a:lnTo>
                    <a:lnTo>
                      <a:pt x="668912" y="284178"/>
                    </a:lnTo>
                    <a:cubicBezTo>
                      <a:pt x="578558" y="284178"/>
                      <a:pt x="507149" y="298751"/>
                      <a:pt x="454685" y="327898"/>
                    </a:cubicBezTo>
                    <a:cubicBezTo>
                      <a:pt x="402221" y="357044"/>
                      <a:pt x="363602" y="404407"/>
                      <a:pt x="338828" y="469987"/>
                    </a:cubicBezTo>
                    <a:cubicBezTo>
                      <a:pt x="314053" y="535566"/>
                      <a:pt x="301666" y="620820"/>
                      <a:pt x="301666" y="725748"/>
                    </a:cubicBezTo>
                    <a:lnTo>
                      <a:pt x="301666" y="793201"/>
                    </a:lnTo>
                    <a:lnTo>
                      <a:pt x="324619" y="789688"/>
                    </a:lnTo>
                    <a:cubicBezTo>
                      <a:pt x="342835" y="787866"/>
                      <a:pt x="361416" y="786955"/>
                      <a:pt x="380362" y="786955"/>
                    </a:cubicBezTo>
                    <a:cubicBezTo>
                      <a:pt x="467801" y="786955"/>
                      <a:pt x="541396" y="813916"/>
                      <a:pt x="601146" y="867837"/>
                    </a:cubicBezTo>
                    <a:cubicBezTo>
                      <a:pt x="660897" y="921758"/>
                      <a:pt x="690772" y="998267"/>
                      <a:pt x="690772" y="1097365"/>
                    </a:cubicBezTo>
                    <a:cubicBezTo>
                      <a:pt x="690772" y="1190634"/>
                      <a:pt x="662354" y="1267872"/>
                      <a:pt x="605518" y="1329080"/>
                    </a:cubicBezTo>
                    <a:cubicBezTo>
                      <a:pt x="548683" y="1390288"/>
                      <a:pt x="470716" y="1420891"/>
                      <a:pt x="371618" y="1420891"/>
                    </a:cubicBezTo>
                    <a:cubicBezTo>
                      <a:pt x="307495" y="1420891"/>
                      <a:pt x="247745" y="1405590"/>
                      <a:pt x="192367" y="1374986"/>
                    </a:cubicBezTo>
                    <a:cubicBezTo>
                      <a:pt x="136988" y="1344382"/>
                      <a:pt x="91083" y="1291918"/>
                      <a:pt x="54649" y="1217595"/>
                    </a:cubicBezTo>
                    <a:cubicBezTo>
                      <a:pt x="18216" y="1143271"/>
                      <a:pt x="0" y="1039072"/>
                      <a:pt x="0" y="904998"/>
                    </a:cubicBezTo>
                    <a:lnTo>
                      <a:pt x="0" y="821931"/>
                    </a:lnTo>
                    <a:cubicBezTo>
                      <a:pt x="0" y="609161"/>
                      <a:pt x="27689" y="443026"/>
                      <a:pt x="83067" y="323526"/>
                    </a:cubicBezTo>
                    <a:cubicBezTo>
                      <a:pt x="138445" y="204025"/>
                      <a:pt x="217141" y="120229"/>
                      <a:pt x="319154" y="72137"/>
                    </a:cubicBezTo>
                    <a:cubicBezTo>
                      <a:pt x="421167" y="24045"/>
                      <a:pt x="543582" y="0"/>
                      <a:pt x="686400" y="0"/>
                    </a:cubicBez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87">
                  <a:latin typeface="Inter" panose="02000503000000020004" pitchFamily="2" charset="0"/>
                  <a:ea typeface="Inter" panose="02000503000000020004" pitchFamily="2" charset="0"/>
                </a:endParaRPr>
              </a:p>
            </p:txBody>
          </p:sp>
        </p:grpSp>
      </p:grpSp>
      <p:grpSp>
        <p:nvGrpSpPr>
          <p:cNvPr id="26" name="Group 25">
            <a:extLst>
              <a:ext uri="{FF2B5EF4-FFF2-40B4-BE49-F238E27FC236}">
                <a16:creationId xmlns:a16="http://schemas.microsoft.com/office/drawing/2014/main" id="{97AFE179-3DFF-1F64-040F-2AB67048D5BC}"/>
              </a:ext>
            </a:extLst>
          </p:cNvPr>
          <p:cNvGrpSpPr/>
          <p:nvPr/>
        </p:nvGrpSpPr>
        <p:grpSpPr>
          <a:xfrm>
            <a:off x="6969109" y="4004703"/>
            <a:ext cx="495255" cy="495255"/>
            <a:chOff x="6676196" y="2151889"/>
            <a:chExt cx="729210" cy="729210"/>
          </a:xfrm>
        </p:grpSpPr>
        <p:sp>
          <p:nvSpPr>
            <p:cNvPr id="21" name="Oval 20">
              <a:extLst>
                <a:ext uri="{FF2B5EF4-FFF2-40B4-BE49-F238E27FC236}">
                  <a16:creationId xmlns:a16="http://schemas.microsoft.com/office/drawing/2014/main" id="{3B195C7B-9257-B98E-D641-232209A38C0B}"/>
                </a:ext>
              </a:extLst>
            </p:cNvPr>
            <p:cNvSpPr/>
            <p:nvPr/>
          </p:nvSpPr>
          <p:spPr>
            <a:xfrm rot="1800000" flipH="1">
              <a:off x="6676196" y="2151889"/>
              <a:ext cx="729210" cy="72921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grpSp>
          <p:nvGrpSpPr>
            <p:cNvPr id="23" name="Group 22">
              <a:extLst>
                <a:ext uri="{FF2B5EF4-FFF2-40B4-BE49-F238E27FC236}">
                  <a16:creationId xmlns:a16="http://schemas.microsoft.com/office/drawing/2014/main" id="{62A45EFB-A4A1-F0D2-9390-8A67A6CDC94E}"/>
                </a:ext>
              </a:extLst>
            </p:cNvPr>
            <p:cNvGrpSpPr/>
            <p:nvPr/>
          </p:nvGrpSpPr>
          <p:grpSpPr>
            <a:xfrm>
              <a:off x="6852921" y="2354530"/>
              <a:ext cx="375758" cy="323929"/>
              <a:chOff x="9289570" y="1529105"/>
              <a:chExt cx="1648235" cy="1420891"/>
            </a:xfrm>
            <a:gradFill>
              <a:gsLst>
                <a:gs pos="29000">
                  <a:schemeClr val="accent1"/>
                </a:gs>
                <a:gs pos="100000">
                  <a:schemeClr val="accent2"/>
                </a:gs>
              </a:gsLst>
              <a:lin ang="5400000" scaled="1"/>
            </a:gradFill>
          </p:grpSpPr>
          <p:sp>
            <p:nvSpPr>
              <p:cNvPr id="24" name="Freeform: Shape 23">
                <a:extLst>
                  <a:ext uri="{FF2B5EF4-FFF2-40B4-BE49-F238E27FC236}">
                    <a16:creationId xmlns:a16="http://schemas.microsoft.com/office/drawing/2014/main" id="{0873F80C-84C9-EC40-02B4-3CE081E6CAEC}"/>
                  </a:ext>
                </a:extLst>
              </p:cNvPr>
              <p:cNvSpPr/>
              <p:nvPr/>
            </p:nvSpPr>
            <p:spPr>
              <a:xfrm>
                <a:off x="9289570" y="1529105"/>
                <a:ext cx="738863" cy="1420891"/>
              </a:xfrm>
              <a:custGeom>
                <a:avLst/>
                <a:gdLst/>
                <a:ahLst/>
                <a:cxnLst/>
                <a:rect l="l" t="t" r="r" b="b"/>
                <a:pathLst>
                  <a:path w="738864" h="1420891">
                    <a:moveTo>
                      <a:pt x="686400" y="0"/>
                    </a:moveTo>
                    <a:lnTo>
                      <a:pt x="738864" y="0"/>
                    </a:lnTo>
                    <a:lnTo>
                      <a:pt x="738864" y="284178"/>
                    </a:lnTo>
                    <a:lnTo>
                      <a:pt x="668912" y="284178"/>
                    </a:lnTo>
                    <a:cubicBezTo>
                      <a:pt x="578558" y="284178"/>
                      <a:pt x="507149" y="298751"/>
                      <a:pt x="454685" y="327898"/>
                    </a:cubicBezTo>
                    <a:cubicBezTo>
                      <a:pt x="402222" y="357044"/>
                      <a:pt x="363602" y="404407"/>
                      <a:pt x="338828" y="469987"/>
                    </a:cubicBezTo>
                    <a:cubicBezTo>
                      <a:pt x="314053" y="535566"/>
                      <a:pt x="301666" y="620820"/>
                      <a:pt x="301666" y="725748"/>
                    </a:cubicBezTo>
                    <a:lnTo>
                      <a:pt x="301666" y="793201"/>
                    </a:lnTo>
                    <a:lnTo>
                      <a:pt x="324619" y="789688"/>
                    </a:lnTo>
                    <a:cubicBezTo>
                      <a:pt x="342836" y="787866"/>
                      <a:pt x="361416" y="786955"/>
                      <a:pt x="380362" y="786955"/>
                    </a:cubicBezTo>
                    <a:cubicBezTo>
                      <a:pt x="467801" y="786955"/>
                      <a:pt x="541396" y="813916"/>
                      <a:pt x="601146" y="867837"/>
                    </a:cubicBezTo>
                    <a:cubicBezTo>
                      <a:pt x="660897" y="921758"/>
                      <a:pt x="690772" y="998267"/>
                      <a:pt x="690772" y="1097365"/>
                    </a:cubicBezTo>
                    <a:cubicBezTo>
                      <a:pt x="690772" y="1190634"/>
                      <a:pt x="662354" y="1267872"/>
                      <a:pt x="605518" y="1329080"/>
                    </a:cubicBezTo>
                    <a:cubicBezTo>
                      <a:pt x="548683" y="1390288"/>
                      <a:pt x="470716" y="1420891"/>
                      <a:pt x="371618" y="1420891"/>
                    </a:cubicBezTo>
                    <a:cubicBezTo>
                      <a:pt x="307495" y="1420891"/>
                      <a:pt x="247745" y="1405590"/>
                      <a:pt x="192367" y="1374986"/>
                    </a:cubicBezTo>
                    <a:cubicBezTo>
                      <a:pt x="136988" y="1344382"/>
                      <a:pt x="91083" y="1291918"/>
                      <a:pt x="54650" y="1217595"/>
                    </a:cubicBezTo>
                    <a:cubicBezTo>
                      <a:pt x="18216" y="1143271"/>
                      <a:pt x="0" y="1039072"/>
                      <a:pt x="0" y="904998"/>
                    </a:cubicBezTo>
                    <a:lnTo>
                      <a:pt x="0" y="821931"/>
                    </a:lnTo>
                    <a:cubicBezTo>
                      <a:pt x="0" y="609161"/>
                      <a:pt x="27689" y="443026"/>
                      <a:pt x="83067" y="323526"/>
                    </a:cubicBezTo>
                    <a:cubicBezTo>
                      <a:pt x="138446" y="204025"/>
                      <a:pt x="217141" y="120229"/>
                      <a:pt x="319154" y="72137"/>
                    </a:cubicBezTo>
                    <a:cubicBezTo>
                      <a:pt x="421167" y="24045"/>
                      <a:pt x="543582" y="0"/>
                      <a:pt x="686400" y="0"/>
                    </a:cubicBez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87">
                  <a:latin typeface="Inter" panose="02000503000000020004" pitchFamily="2" charset="0"/>
                  <a:ea typeface="Inter" panose="02000503000000020004" pitchFamily="2" charset="0"/>
                </a:endParaRPr>
              </a:p>
            </p:txBody>
          </p:sp>
          <p:sp>
            <p:nvSpPr>
              <p:cNvPr id="25" name="Freeform: Shape 24">
                <a:extLst>
                  <a:ext uri="{FF2B5EF4-FFF2-40B4-BE49-F238E27FC236}">
                    <a16:creationId xmlns:a16="http://schemas.microsoft.com/office/drawing/2014/main" id="{083A0D91-5BC3-3EFE-0F8B-2882397DCEE4}"/>
                  </a:ext>
                </a:extLst>
              </p:cNvPr>
              <p:cNvSpPr/>
              <p:nvPr/>
            </p:nvSpPr>
            <p:spPr>
              <a:xfrm>
                <a:off x="10198942" y="1529105"/>
                <a:ext cx="738863" cy="1420891"/>
              </a:xfrm>
              <a:custGeom>
                <a:avLst/>
                <a:gdLst/>
                <a:ahLst/>
                <a:cxnLst/>
                <a:rect l="l" t="t" r="r" b="b"/>
                <a:pathLst>
                  <a:path w="738864" h="1420891">
                    <a:moveTo>
                      <a:pt x="686400" y="0"/>
                    </a:moveTo>
                    <a:lnTo>
                      <a:pt x="738864" y="0"/>
                    </a:lnTo>
                    <a:lnTo>
                      <a:pt x="738864" y="284178"/>
                    </a:lnTo>
                    <a:lnTo>
                      <a:pt x="668912" y="284178"/>
                    </a:lnTo>
                    <a:cubicBezTo>
                      <a:pt x="578558" y="284178"/>
                      <a:pt x="507149" y="298751"/>
                      <a:pt x="454685" y="327898"/>
                    </a:cubicBezTo>
                    <a:cubicBezTo>
                      <a:pt x="402221" y="357044"/>
                      <a:pt x="363602" y="404407"/>
                      <a:pt x="338828" y="469987"/>
                    </a:cubicBezTo>
                    <a:cubicBezTo>
                      <a:pt x="314053" y="535566"/>
                      <a:pt x="301666" y="620820"/>
                      <a:pt x="301666" y="725748"/>
                    </a:cubicBezTo>
                    <a:lnTo>
                      <a:pt x="301666" y="793201"/>
                    </a:lnTo>
                    <a:lnTo>
                      <a:pt x="324619" y="789688"/>
                    </a:lnTo>
                    <a:cubicBezTo>
                      <a:pt x="342835" y="787866"/>
                      <a:pt x="361416" y="786955"/>
                      <a:pt x="380362" y="786955"/>
                    </a:cubicBezTo>
                    <a:cubicBezTo>
                      <a:pt x="467801" y="786955"/>
                      <a:pt x="541396" y="813916"/>
                      <a:pt x="601146" y="867837"/>
                    </a:cubicBezTo>
                    <a:cubicBezTo>
                      <a:pt x="660897" y="921758"/>
                      <a:pt x="690772" y="998267"/>
                      <a:pt x="690772" y="1097365"/>
                    </a:cubicBezTo>
                    <a:cubicBezTo>
                      <a:pt x="690772" y="1190634"/>
                      <a:pt x="662354" y="1267872"/>
                      <a:pt x="605518" y="1329080"/>
                    </a:cubicBezTo>
                    <a:cubicBezTo>
                      <a:pt x="548683" y="1390288"/>
                      <a:pt x="470716" y="1420891"/>
                      <a:pt x="371618" y="1420891"/>
                    </a:cubicBezTo>
                    <a:cubicBezTo>
                      <a:pt x="307495" y="1420891"/>
                      <a:pt x="247745" y="1405590"/>
                      <a:pt x="192367" y="1374986"/>
                    </a:cubicBezTo>
                    <a:cubicBezTo>
                      <a:pt x="136988" y="1344382"/>
                      <a:pt x="91083" y="1291918"/>
                      <a:pt x="54649" y="1217595"/>
                    </a:cubicBezTo>
                    <a:cubicBezTo>
                      <a:pt x="18216" y="1143271"/>
                      <a:pt x="0" y="1039072"/>
                      <a:pt x="0" y="904998"/>
                    </a:cubicBezTo>
                    <a:lnTo>
                      <a:pt x="0" y="821931"/>
                    </a:lnTo>
                    <a:cubicBezTo>
                      <a:pt x="0" y="609161"/>
                      <a:pt x="27689" y="443026"/>
                      <a:pt x="83067" y="323526"/>
                    </a:cubicBezTo>
                    <a:cubicBezTo>
                      <a:pt x="138445" y="204025"/>
                      <a:pt x="217141" y="120229"/>
                      <a:pt x="319154" y="72137"/>
                    </a:cubicBezTo>
                    <a:cubicBezTo>
                      <a:pt x="421167" y="24045"/>
                      <a:pt x="543582" y="0"/>
                      <a:pt x="686400" y="0"/>
                    </a:cubicBez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87">
                  <a:latin typeface="Inter" panose="02000503000000020004" pitchFamily="2" charset="0"/>
                  <a:ea typeface="Inter" panose="02000503000000020004" pitchFamily="2" charset="0"/>
                </a:endParaRPr>
              </a:p>
            </p:txBody>
          </p:sp>
        </p:grpSp>
      </p:grpSp>
    </p:spTree>
    <p:extLst>
      <p:ext uri="{BB962C8B-B14F-4D97-AF65-F5344CB8AC3E}">
        <p14:creationId xmlns:p14="http://schemas.microsoft.com/office/powerpoint/2010/main" val="394721703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1500" fill="hold"/>
                                        <p:tgtEl>
                                          <p:spTgt spid="74"/>
                                        </p:tgtEl>
                                        <p:attrNameLst>
                                          <p:attrName>ppt_x</p:attrName>
                                        </p:attrNameLst>
                                      </p:cBhvr>
                                      <p:tavLst>
                                        <p:tav tm="0">
                                          <p:val>
                                            <p:strVal val="#ppt_x"/>
                                          </p:val>
                                        </p:tav>
                                        <p:tav tm="100000">
                                          <p:val>
                                            <p:strVal val="#ppt_x"/>
                                          </p:val>
                                        </p:tav>
                                      </p:tavLst>
                                    </p:anim>
                                    <p:anim calcmode="lin" valueType="num">
                                      <p:cBhvr additive="base">
                                        <p:cTn id="8" dur="1500" fill="hold"/>
                                        <p:tgtEl>
                                          <p:spTgt spid="7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1000" fill="hold"/>
                                        <p:tgtEl>
                                          <p:spTgt spid="89"/>
                                        </p:tgtEl>
                                        <p:attrNameLst>
                                          <p:attrName>ppt_x</p:attrName>
                                        </p:attrNameLst>
                                      </p:cBhvr>
                                      <p:tavLst>
                                        <p:tav tm="0">
                                          <p:val>
                                            <p:strVal val="1+#ppt_w/2"/>
                                          </p:val>
                                        </p:tav>
                                        <p:tav tm="100000">
                                          <p:val>
                                            <p:strVal val="#ppt_x"/>
                                          </p:val>
                                        </p:tav>
                                      </p:tavLst>
                                    </p:anim>
                                    <p:anim calcmode="lin" valueType="num">
                                      <p:cBhvr additive="base">
                                        <p:cTn id="16" dur="1000" fill="hold"/>
                                        <p:tgtEl>
                                          <p:spTgt spid="8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1000" fill="hold"/>
                                        <p:tgtEl>
                                          <p:spTgt spid="87"/>
                                        </p:tgtEl>
                                        <p:attrNameLst>
                                          <p:attrName>ppt_x</p:attrName>
                                        </p:attrNameLst>
                                      </p:cBhvr>
                                      <p:tavLst>
                                        <p:tav tm="0">
                                          <p:val>
                                            <p:strVal val="1+#ppt_w/2"/>
                                          </p:val>
                                        </p:tav>
                                        <p:tav tm="100000">
                                          <p:val>
                                            <p:strVal val="#ppt_x"/>
                                          </p:val>
                                        </p:tav>
                                      </p:tavLst>
                                    </p:anim>
                                    <p:anim calcmode="lin" valueType="num">
                                      <p:cBhvr additive="base">
                                        <p:cTn id="20" dur="1000" fill="hold"/>
                                        <p:tgtEl>
                                          <p:spTgt spid="87"/>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8" presetClass="emph" presetSubtype="0" repeatCount="indefinite" decel="52000" autoRev="1" fill="hold" grpId="1" nodeType="withEffect">
                                  <p:stCondLst>
                                    <p:cond delay="0"/>
                                  </p:stCondLst>
                                  <p:childTnLst>
                                    <p:animRot by="21600000">
                                      <p:cBhvr>
                                        <p:cTn id="25" dur="8000" fill="hold"/>
                                        <p:tgtEl>
                                          <p:spTgt spid="6"/>
                                        </p:tgtEl>
                                        <p:attrNameLst>
                                          <p:attrName>r</p:attrName>
                                        </p:attrNameLst>
                                      </p:cBhvr>
                                    </p:animRo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8" presetClass="emph" presetSubtype="0" repeatCount="indefinite" decel="52000" autoRev="1" fill="hold" nodeType="withEffect">
                                  <p:stCondLst>
                                    <p:cond delay="0"/>
                                  </p:stCondLst>
                                  <p:childTnLst>
                                    <p:animRot by="21600000">
                                      <p:cBhvr>
                                        <p:cTn id="30" dur="8000" fill="hold"/>
                                        <p:tgtEl>
                                          <p:spTgt spid="16"/>
                                        </p:tgtEl>
                                        <p:attrNameLst>
                                          <p:attrName>r</p:attrName>
                                        </p:attrNameLst>
                                      </p:cBhvr>
                                    </p:animRot>
                                  </p:childTnLst>
                                </p:cTn>
                              </p:par>
                              <p:par>
                                <p:cTn id="31" presetID="2" presetClass="entr" presetSubtype="2" decel="100000" fill="hold" grpId="0" nodeType="withEffect">
                                  <p:stCondLst>
                                    <p:cond delay="250"/>
                                  </p:stCondLst>
                                  <p:childTnLst>
                                    <p:set>
                                      <p:cBhvr>
                                        <p:cTn id="32" dur="1" fill="hold">
                                          <p:stCondLst>
                                            <p:cond delay="0"/>
                                          </p:stCondLst>
                                        </p:cTn>
                                        <p:tgtEl>
                                          <p:spTgt spid="88"/>
                                        </p:tgtEl>
                                        <p:attrNameLst>
                                          <p:attrName>style.visibility</p:attrName>
                                        </p:attrNameLst>
                                      </p:cBhvr>
                                      <p:to>
                                        <p:strVal val="visible"/>
                                      </p:to>
                                    </p:set>
                                    <p:anim calcmode="lin" valueType="num">
                                      <p:cBhvr additive="base">
                                        <p:cTn id="33" dur="1000" fill="hold"/>
                                        <p:tgtEl>
                                          <p:spTgt spid="88"/>
                                        </p:tgtEl>
                                        <p:attrNameLst>
                                          <p:attrName>ppt_x</p:attrName>
                                        </p:attrNameLst>
                                      </p:cBhvr>
                                      <p:tavLst>
                                        <p:tav tm="0">
                                          <p:val>
                                            <p:strVal val="1+#ppt_w/2"/>
                                          </p:val>
                                        </p:tav>
                                        <p:tav tm="100000">
                                          <p:val>
                                            <p:strVal val="#ppt_x"/>
                                          </p:val>
                                        </p:tav>
                                      </p:tavLst>
                                    </p:anim>
                                    <p:anim calcmode="lin" valueType="num">
                                      <p:cBhvr additive="base">
                                        <p:cTn id="34" dur="1000" fill="hold"/>
                                        <p:tgtEl>
                                          <p:spTgt spid="88"/>
                                        </p:tgtEl>
                                        <p:attrNameLst>
                                          <p:attrName>ppt_y</p:attrName>
                                        </p:attrNameLst>
                                      </p:cBhvr>
                                      <p:tavLst>
                                        <p:tav tm="0">
                                          <p:val>
                                            <p:strVal val="#ppt_y"/>
                                          </p:val>
                                        </p:tav>
                                        <p:tav tm="100000">
                                          <p:val>
                                            <p:strVal val="#ppt_y"/>
                                          </p:val>
                                        </p:tav>
                                      </p:tavLst>
                                    </p:anim>
                                  </p:childTnLst>
                                </p:cTn>
                              </p:par>
                              <p:par>
                                <p:cTn id="35" presetID="2" presetClass="entr" presetSubtype="4" decel="100000" fill="hold" nodeType="withEffect">
                                  <p:stCondLst>
                                    <p:cond delay="5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ppt_x"/>
                                          </p:val>
                                        </p:tav>
                                        <p:tav tm="100000">
                                          <p:val>
                                            <p:strVal val="#ppt_x"/>
                                          </p:val>
                                        </p:tav>
                                      </p:tavLst>
                                    </p:anim>
                                    <p:anim calcmode="lin" valueType="num">
                                      <p:cBhvr additive="base">
                                        <p:cTn id="38" dur="1000" fill="hold"/>
                                        <p:tgtEl>
                                          <p:spTgt spid="7"/>
                                        </p:tgtEl>
                                        <p:attrNameLst>
                                          <p:attrName>ppt_y</p:attrName>
                                        </p:attrNameLst>
                                      </p:cBhvr>
                                      <p:tavLst>
                                        <p:tav tm="0">
                                          <p:val>
                                            <p:strVal val="1+#ppt_h/2"/>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8" presetClass="emph" presetSubtype="0" repeatCount="indefinite" decel="52000" autoRev="1" fill="hold" nodeType="withEffect">
                                  <p:stCondLst>
                                    <p:cond delay="0"/>
                                  </p:stCondLst>
                                  <p:childTnLst>
                                    <p:animRot by="21600000">
                                      <p:cBhvr>
                                        <p:cTn id="43" dur="8000" fill="hold"/>
                                        <p:tgtEl>
                                          <p:spTgt spid="22"/>
                                        </p:tgtEl>
                                        <p:attrNameLst>
                                          <p:attrName>r</p:attrName>
                                        </p:attrNameLst>
                                      </p:cBhvr>
                                    </p:animRot>
                                  </p:childTnLst>
                                </p:cTn>
                              </p:par>
                              <p:par>
                                <p:cTn id="44" presetID="2" presetClass="entr" presetSubtype="4" decel="100000" fill="hold" nodeType="withEffect">
                                  <p:stCondLst>
                                    <p:cond delay="50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1+#ppt_h/2"/>
                                          </p:val>
                                        </p:tav>
                                        <p:tav tm="100000">
                                          <p:val>
                                            <p:strVal val="#ppt_y"/>
                                          </p:val>
                                        </p:tav>
                                      </p:tavLst>
                                    </p:anim>
                                  </p:childTnLst>
                                </p:cTn>
                              </p:par>
                              <p:par>
                                <p:cTn id="48" presetID="2" presetClass="entr" presetSubtype="4" decel="100000" fill="hold" nodeType="withEffect">
                                  <p:stCondLst>
                                    <p:cond delay="50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1000" fill="hold"/>
                                        <p:tgtEl>
                                          <p:spTgt spid="19"/>
                                        </p:tgtEl>
                                        <p:attrNameLst>
                                          <p:attrName>ppt_x</p:attrName>
                                        </p:attrNameLst>
                                      </p:cBhvr>
                                      <p:tavLst>
                                        <p:tav tm="0">
                                          <p:val>
                                            <p:strVal val="#ppt_x"/>
                                          </p:val>
                                        </p:tav>
                                        <p:tav tm="100000">
                                          <p:val>
                                            <p:strVal val="#ppt_x"/>
                                          </p:val>
                                        </p:tav>
                                      </p:tavLst>
                                    </p:anim>
                                    <p:anim calcmode="lin" valueType="num">
                                      <p:cBhvr additive="base">
                                        <p:cTn id="51" dur="100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nodeType="withEffect">
                                  <p:stCondLst>
                                    <p:cond delay="5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1000" fill="hold"/>
                                        <p:tgtEl>
                                          <p:spTgt spid="26"/>
                                        </p:tgtEl>
                                        <p:attrNameLst>
                                          <p:attrName>ppt_x</p:attrName>
                                        </p:attrNameLst>
                                      </p:cBhvr>
                                      <p:tavLst>
                                        <p:tav tm="0">
                                          <p:val>
                                            <p:strVal val="#ppt_x"/>
                                          </p:val>
                                        </p:tav>
                                        <p:tav tm="100000">
                                          <p:val>
                                            <p:strVal val="#ppt_x"/>
                                          </p:val>
                                        </p:tav>
                                      </p:tavLst>
                                    </p:anim>
                                    <p:anim calcmode="lin" valueType="num">
                                      <p:cBhvr additive="base">
                                        <p:cTn id="55"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2" grpId="0"/>
      <p:bldP spid="74" grpId="0"/>
      <p:bldP spid="89" grpId="0" animBg="1"/>
      <p:bldP spid="87" grpId="0"/>
      <p:bldP spid="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464E9E-0FE6-4614-913C-A58F9976A377}"/>
              </a:ext>
            </a:extLst>
          </p:cNvPr>
          <p:cNvSpPr/>
          <p:nvPr/>
        </p:nvSpPr>
        <p:spPr>
          <a:xfrm rot="10800000" flipV="1">
            <a:off x="4744789" y="712975"/>
            <a:ext cx="1327909" cy="1787670"/>
          </a:xfrm>
          <a:prstGeom prst="rect">
            <a:avLst/>
          </a:prstGeom>
          <a:solidFill>
            <a:srgbClr val="0070C0"/>
          </a:solidFill>
          <a:ln>
            <a:noFill/>
          </a:ln>
          <a:effectLst>
            <a:outerShdw blurRad="609600" dist="520700" dir="5400000" sx="91000" sy="9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D7FDAFAB-E981-434E-89AC-ADB618006DD4}"/>
              </a:ext>
            </a:extLst>
          </p:cNvPr>
          <p:cNvSpPr txBox="1"/>
          <p:nvPr/>
        </p:nvSpPr>
        <p:spPr>
          <a:xfrm>
            <a:off x="841714" y="2087910"/>
            <a:ext cx="2720533" cy="1400256"/>
          </a:xfrm>
          <a:prstGeom prst="rect">
            <a:avLst/>
          </a:prstGeom>
          <a:noFill/>
        </p:spPr>
        <p:txBody>
          <a:bodyPr wrap="square" lIns="62103" tIns="31052" rIns="62103" bIns="31052" rtlCol="0" anchor="t">
            <a:spAutoFit/>
          </a:bodyPr>
          <a:lstStyle/>
          <a:p>
            <a:r>
              <a:rPr lang="en-US" sz="2173">
                <a:solidFill>
                  <a:schemeClr val="tx1">
                    <a:lumMod val="85000"/>
                    <a:lumOff val="15000"/>
                  </a:schemeClr>
                </a:solidFill>
                <a:latin typeface="Montserrat"/>
                <a:cs typeface="Arial"/>
              </a:rPr>
              <a:t>Design Thinking, a </a:t>
            </a:r>
            <a:r>
              <a:rPr lang="en-US" sz="2173">
                <a:solidFill>
                  <a:srgbClr val="0070C0"/>
                </a:solidFill>
                <a:latin typeface="Montserrat"/>
                <a:cs typeface="Arial"/>
              </a:rPr>
              <a:t>human-centric</a:t>
            </a:r>
            <a:r>
              <a:rPr lang="en-US" sz="2173">
                <a:solidFill>
                  <a:schemeClr val="tx1">
                    <a:lumMod val="85000"/>
                    <a:lumOff val="15000"/>
                  </a:schemeClr>
                </a:solidFill>
                <a:latin typeface="Montserrat"/>
                <a:cs typeface="Arial"/>
              </a:rPr>
              <a:t> problem solving </a:t>
            </a:r>
          </a:p>
          <a:p>
            <a:r>
              <a:rPr lang="en-US" sz="2173">
                <a:solidFill>
                  <a:schemeClr val="tx1">
                    <a:lumMod val="85000"/>
                    <a:lumOff val="15000"/>
                  </a:schemeClr>
                </a:solidFill>
                <a:latin typeface="Montserrat"/>
                <a:cs typeface="Arial"/>
              </a:rPr>
              <a:t>approach</a:t>
            </a:r>
            <a:endParaRPr lang="en-US" sz="2173">
              <a:solidFill>
                <a:schemeClr val="tx1">
                  <a:lumMod val="85000"/>
                  <a:lumOff val="15000"/>
                </a:schemeClr>
              </a:solidFill>
              <a:latin typeface="Montserrat"/>
            </a:endParaRPr>
          </a:p>
        </p:txBody>
      </p:sp>
      <p:sp>
        <p:nvSpPr>
          <p:cNvPr id="12" name="Rectangle 11">
            <a:extLst>
              <a:ext uri="{FF2B5EF4-FFF2-40B4-BE49-F238E27FC236}">
                <a16:creationId xmlns:a16="http://schemas.microsoft.com/office/drawing/2014/main" id="{02A5B2B1-19CC-4831-A986-A4BCA89AD5CF}"/>
              </a:ext>
            </a:extLst>
          </p:cNvPr>
          <p:cNvSpPr/>
          <p:nvPr/>
        </p:nvSpPr>
        <p:spPr>
          <a:xfrm rot="10800000" flipV="1">
            <a:off x="6072698" y="1382123"/>
            <a:ext cx="1327909" cy="1118522"/>
          </a:xfrm>
          <a:prstGeom prst="rect">
            <a:avLst/>
          </a:prstGeom>
          <a:solidFill>
            <a:schemeClr val="bg1">
              <a:lumMod val="85000"/>
            </a:schemeClr>
          </a:solidFill>
          <a:ln>
            <a:noFill/>
          </a:ln>
          <a:effectLst>
            <a:outerShdw blurRad="609600" dist="520700" dir="5400000" sx="91000" sy="9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11" name="Rectangle 10">
            <a:extLst>
              <a:ext uri="{FF2B5EF4-FFF2-40B4-BE49-F238E27FC236}">
                <a16:creationId xmlns:a16="http://schemas.microsoft.com/office/drawing/2014/main" id="{5DE70A4B-708B-4C79-957D-5A95C6A1E3E8}"/>
              </a:ext>
            </a:extLst>
          </p:cNvPr>
          <p:cNvSpPr/>
          <p:nvPr/>
        </p:nvSpPr>
        <p:spPr>
          <a:xfrm rot="10800000" flipV="1">
            <a:off x="6072698" y="2500645"/>
            <a:ext cx="1327909" cy="1118522"/>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13" name="Rectangle 12">
            <a:extLst>
              <a:ext uri="{FF2B5EF4-FFF2-40B4-BE49-F238E27FC236}">
                <a16:creationId xmlns:a16="http://schemas.microsoft.com/office/drawing/2014/main" id="{5086EEB5-0928-490C-B703-C23EFF870634}"/>
              </a:ext>
            </a:extLst>
          </p:cNvPr>
          <p:cNvSpPr/>
          <p:nvPr/>
        </p:nvSpPr>
        <p:spPr>
          <a:xfrm rot="10800000" flipV="1">
            <a:off x="6072698" y="3619167"/>
            <a:ext cx="1327909" cy="1118522"/>
          </a:xfrm>
          <a:prstGeom prst="rect">
            <a:avLst/>
          </a:prstGeom>
          <a:solidFill>
            <a:srgbClr val="0070C0"/>
          </a:solidFill>
          <a:ln>
            <a:noFill/>
          </a:ln>
          <a:effectLst>
            <a:outerShdw blurRad="609600" dist="520700" dir="5400000" sx="91000" sy="9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22" name="Rectangle 21">
            <a:extLst>
              <a:ext uri="{FF2B5EF4-FFF2-40B4-BE49-F238E27FC236}">
                <a16:creationId xmlns:a16="http://schemas.microsoft.com/office/drawing/2014/main" id="{6AF9A6A9-CF3E-4295-AFF9-E46C12CC3630}"/>
              </a:ext>
            </a:extLst>
          </p:cNvPr>
          <p:cNvSpPr/>
          <p:nvPr/>
        </p:nvSpPr>
        <p:spPr>
          <a:xfrm rot="10800000" flipV="1">
            <a:off x="3759319" y="2502435"/>
            <a:ext cx="2313378" cy="2235255"/>
          </a:xfrm>
          <a:prstGeom prst="rect">
            <a:avLst/>
          </a:prstGeom>
          <a:solidFill>
            <a:schemeClr val="bg1"/>
          </a:solidFill>
          <a:ln>
            <a:noFill/>
          </a:ln>
          <a:effectLst>
            <a:outerShdw blurRad="609600" dist="520700" dir="5400000" sx="91000" sy="9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32" name="TextBox 31">
            <a:extLst>
              <a:ext uri="{FF2B5EF4-FFF2-40B4-BE49-F238E27FC236}">
                <a16:creationId xmlns:a16="http://schemas.microsoft.com/office/drawing/2014/main" id="{88EC4059-4B31-40BA-AF2B-96C2A9D60A59}"/>
              </a:ext>
            </a:extLst>
          </p:cNvPr>
          <p:cNvSpPr txBox="1"/>
          <p:nvPr/>
        </p:nvSpPr>
        <p:spPr>
          <a:xfrm>
            <a:off x="6186474" y="2009126"/>
            <a:ext cx="1100358" cy="280206"/>
          </a:xfrm>
          <a:prstGeom prst="rect">
            <a:avLst/>
          </a:prstGeom>
          <a:noFill/>
        </p:spPr>
        <p:txBody>
          <a:bodyPr wrap="square" lIns="62103" tIns="31052" rIns="62103" bIns="31052" anchor="ctr">
            <a:spAutoFit/>
          </a:bodyPr>
          <a:lstStyle/>
          <a:p>
            <a:pPr algn="ctr">
              <a:lnSpc>
                <a:spcPct val="130000"/>
              </a:lnSpc>
              <a:spcBef>
                <a:spcPts val="408"/>
              </a:spcBef>
              <a:spcAft>
                <a:spcPct val="35000"/>
              </a:spcAft>
            </a:pPr>
            <a:r>
              <a:rPr lang="en-US" sz="1087">
                <a:solidFill>
                  <a:schemeClr val="tx1">
                    <a:lumMod val="85000"/>
                    <a:lumOff val="15000"/>
                  </a:schemeClr>
                </a:solidFill>
                <a:latin typeface="Inter"/>
              </a:rPr>
              <a:t>Ideate</a:t>
            </a:r>
            <a:endParaRPr lang="en-US"/>
          </a:p>
        </p:txBody>
      </p:sp>
      <p:sp>
        <p:nvSpPr>
          <p:cNvPr id="35" name="TextBox 34">
            <a:extLst>
              <a:ext uri="{FF2B5EF4-FFF2-40B4-BE49-F238E27FC236}">
                <a16:creationId xmlns:a16="http://schemas.microsoft.com/office/drawing/2014/main" id="{E5DCDFAD-10F1-489B-BF65-0D3127C4E58D}"/>
              </a:ext>
            </a:extLst>
          </p:cNvPr>
          <p:cNvSpPr txBox="1"/>
          <p:nvPr/>
        </p:nvSpPr>
        <p:spPr>
          <a:xfrm>
            <a:off x="6186474" y="3128542"/>
            <a:ext cx="1100358" cy="280206"/>
          </a:xfrm>
          <a:prstGeom prst="rect">
            <a:avLst/>
          </a:prstGeom>
          <a:noFill/>
        </p:spPr>
        <p:txBody>
          <a:bodyPr wrap="square" lIns="62103" tIns="31052" rIns="62103" bIns="31052" anchor="ctr">
            <a:spAutoFit/>
          </a:bodyPr>
          <a:lstStyle/>
          <a:p>
            <a:pPr algn="ctr">
              <a:lnSpc>
                <a:spcPct val="130000"/>
              </a:lnSpc>
              <a:spcBef>
                <a:spcPts val="408"/>
              </a:spcBef>
              <a:spcAft>
                <a:spcPct val="35000"/>
              </a:spcAft>
            </a:pPr>
            <a:r>
              <a:rPr lang="en-US" sz="1087">
                <a:solidFill>
                  <a:schemeClr val="bg1"/>
                </a:solidFill>
                <a:latin typeface="Inter"/>
              </a:rPr>
              <a:t>Prototype</a:t>
            </a:r>
            <a:endParaRPr lang="en-US">
              <a:solidFill>
                <a:schemeClr val="bg1"/>
              </a:solidFill>
            </a:endParaRPr>
          </a:p>
        </p:txBody>
      </p:sp>
      <p:sp>
        <p:nvSpPr>
          <p:cNvPr id="38" name="TextBox 37">
            <a:extLst>
              <a:ext uri="{FF2B5EF4-FFF2-40B4-BE49-F238E27FC236}">
                <a16:creationId xmlns:a16="http://schemas.microsoft.com/office/drawing/2014/main" id="{592F44F4-8F8F-421D-B266-F19A4B20B64A}"/>
              </a:ext>
            </a:extLst>
          </p:cNvPr>
          <p:cNvSpPr txBox="1"/>
          <p:nvPr/>
        </p:nvSpPr>
        <p:spPr>
          <a:xfrm>
            <a:off x="6186474" y="4247064"/>
            <a:ext cx="1100358" cy="280206"/>
          </a:xfrm>
          <a:prstGeom prst="rect">
            <a:avLst/>
          </a:prstGeom>
          <a:noFill/>
        </p:spPr>
        <p:txBody>
          <a:bodyPr wrap="square" lIns="62103" tIns="31052" rIns="62103" bIns="31052" anchor="ctr">
            <a:spAutoFit/>
          </a:bodyPr>
          <a:lstStyle/>
          <a:p>
            <a:pPr algn="ctr">
              <a:lnSpc>
                <a:spcPct val="130000"/>
              </a:lnSpc>
              <a:spcBef>
                <a:spcPts val="408"/>
              </a:spcBef>
              <a:spcAft>
                <a:spcPct val="35000"/>
              </a:spcAft>
            </a:pPr>
            <a:r>
              <a:rPr lang="en-US" sz="1087">
                <a:solidFill>
                  <a:schemeClr val="bg1"/>
                </a:solidFill>
                <a:latin typeface="Inter"/>
              </a:rPr>
              <a:t>Test</a:t>
            </a:r>
            <a:endParaRPr lang="en-US"/>
          </a:p>
        </p:txBody>
      </p:sp>
      <p:sp>
        <p:nvSpPr>
          <p:cNvPr id="45" name="TextBox 44">
            <a:extLst>
              <a:ext uri="{FF2B5EF4-FFF2-40B4-BE49-F238E27FC236}">
                <a16:creationId xmlns:a16="http://schemas.microsoft.com/office/drawing/2014/main" id="{BBBFE29A-25D7-4C17-A028-A0B9913C1F4F}"/>
              </a:ext>
            </a:extLst>
          </p:cNvPr>
          <p:cNvSpPr txBox="1"/>
          <p:nvPr/>
        </p:nvSpPr>
        <p:spPr>
          <a:xfrm>
            <a:off x="4017425" y="4152866"/>
            <a:ext cx="2152607" cy="255391"/>
          </a:xfrm>
          <a:prstGeom prst="rect">
            <a:avLst/>
          </a:prstGeom>
          <a:noFill/>
        </p:spPr>
        <p:txBody>
          <a:bodyPr wrap="square" rtlCol="0">
            <a:spAutoFit/>
          </a:bodyPr>
          <a:lstStyle/>
          <a:p>
            <a:pPr>
              <a:lnSpc>
                <a:spcPct val="130000"/>
              </a:lnSpc>
              <a:spcBef>
                <a:spcPts val="408"/>
              </a:spcBef>
            </a:pPr>
            <a:r>
              <a:rPr lang="en-US" sz="815">
                <a:solidFill>
                  <a:schemeClr val="tx1">
                    <a:lumMod val="65000"/>
                    <a:lumOff val="35000"/>
                  </a:schemeClr>
                </a:solidFill>
                <a:latin typeface="Inter" panose="02000503000000020004" pitchFamily="2" charset="0"/>
                <a:ea typeface="Inter" panose="02000503000000020004" pitchFamily="2" charset="0"/>
              </a:rPr>
              <a:t>A wonderful serenity has taken possession of my entire</a:t>
            </a:r>
            <a:endParaRPr lang="en-ID" sz="815">
              <a:solidFill>
                <a:schemeClr val="tx1">
                  <a:lumMod val="65000"/>
                  <a:lumOff val="35000"/>
                </a:schemeClr>
              </a:solidFill>
              <a:latin typeface="Inter" panose="02000503000000020004" pitchFamily="2" charset="0"/>
              <a:ea typeface="Inter" panose="02000503000000020004" pitchFamily="2" charset="0"/>
            </a:endParaRPr>
          </a:p>
        </p:txBody>
      </p:sp>
      <p:sp>
        <p:nvSpPr>
          <p:cNvPr id="46" name="TextBox 45">
            <a:extLst>
              <a:ext uri="{FF2B5EF4-FFF2-40B4-BE49-F238E27FC236}">
                <a16:creationId xmlns:a16="http://schemas.microsoft.com/office/drawing/2014/main" id="{BA1F9489-51D1-48BE-BA29-E2A2F71C8BB2}"/>
              </a:ext>
            </a:extLst>
          </p:cNvPr>
          <p:cNvSpPr txBox="1"/>
          <p:nvPr/>
        </p:nvSpPr>
        <p:spPr>
          <a:xfrm>
            <a:off x="4017425" y="3850933"/>
            <a:ext cx="1854115" cy="271678"/>
          </a:xfrm>
          <a:prstGeom prst="rect">
            <a:avLst/>
          </a:prstGeom>
          <a:noFill/>
        </p:spPr>
        <p:txBody>
          <a:bodyPr wrap="square" lIns="62103" tIns="31052" rIns="62103" bIns="31052" rtlCol="0" anchor="t">
            <a:spAutoFit/>
          </a:bodyPr>
          <a:lstStyle/>
          <a:p>
            <a:r>
              <a:rPr lang="en-US" sz="1358">
                <a:solidFill>
                  <a:srgbClr val="0070C0"/>
                </a:solidFill>
                <a:latin typeface="Inter"/>
                <a:cs typeface="Arial"/>
              </a:rPr>
              <a:t>Empathy</a:t>
            </a:r>
            <a:endParaRPr lang="en-US">
              <a:solidFill>
                <a:srgbClr val="0070C0"/>
              </a:solidFill>
            </a:endParaRPr>
          </a:p>
        </p:txBody>
      </p:sp>
      <p:grpSp>
        <p:nvGrpSpPr>
          <p:cNvPr id="29" name="Graphic 2">
            <a:extLst>
              <a:ext uri="{FF2B5EF4-FFF2-40B4-BE49-F238E27FC236}">
                <a16:creationId xmlns:a16="http://schemas.microsoft.com/office/drawing/2014/main" id="{F9196350-62D2-466B-97F2-506737E17641}"/>
              </a:ext>
            </a:extLst>
          </p:cNvPr>
          <p:cNvGrpSpPr/>
          <p:nvPr/>
        </p:nvGrpSpPr>
        <p:grpSpPr>
          <a:xfrm>
            <a:off x="6596904" y="1513925"/>
            <a:ext cx="279497" cy="339185"/>
            <a:chOff x="3465872" y="3431857"/>
            <a:chExt cx="306889" cy="372427"/>
          </a:xfrm>
          <a:solidFill>
            <a:schemeClr val="accent1"/>
          </a:solidFill>
        </p:grpSpPr>
        <p:sp>
          <p:nvSpPr>
            <p:cNvPr id="30" name="Freeform: Shape 29">
              <a:extLst>
                <a:ext uri="{FF2B5EF4-FFF2-40B4-BE49-F238E27FC236}">
                  <a16:creationId xmlns:a16="http://schemas.microsoft.com/office/drawing/2014/main" id="{248FD4CB-9B06-432F-9FD3-C40C7443C729}"/>
                </a:ext>
              </a:extLst>
            </p:cNvPr>
            <p:cNvSpPr/>
            <p:nvPr/>
          </p:nvSpPr>
          <p:spPr>
            <a:xfrm>
              <a:off x="3557312" y="3449955"/>
              <a:ext cx="49529" cy="11430"/>
            </a:xfrm>
            <a:custGeom>
              <a:avLst/>
              <a:gdLst>
                <a:gd name="connsiteX0" fmla="*/ 43815 w 49529"/>
                <a:gd name="connsiteY0" fmla="*/ 11430 h 11430"/>
                <a:gd name="connsiteX1" fmla="*/ 5715 w 49529"/>
                <a:gd name="connsiteY1" fmla="*/ 11430 h 11430"/>
                <a:gd name="connsiteX2" fmla="*/ 0 w 49529"/>
                <a:gd name="connsiteY2" fmla="*/ 5715 h 11430"/>
                <a:gd name="connsiteX3" fmla="*/ 5715 w 49529"/>
                <a:gd name="connsiteY3" fmla="*/ 0 h 11430"/>
                <a:gd name="connsiteX4" fmla="*/ 43815 w 49529"/>
                <a:gd name="connsiteY4" fmla="*/ 0 h 11430"/>
                <a:gd name="connsiteX5" fmla="*/ 49530 w 49529"/>
                <a:gd name="connsiteY5" fmla="*/ 5715 h 11430"/>
                <a:gd name="connsiteX6" fmla="*/ 43815 w 49529"/>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29" h="11430">
                  <a:moveTo>
                    <a:pt x="43815" y="11430"/>
                  </a:moveTo>
                  <a:lnTo>
                    <a:pt x="5715" y="11430"/>
                  </a:lnTo>
                  <a:cubicBezTo>
                    <a:pt x="1905" y="11430"/>
                    <a:pt x="0" y="8572"/>
                    <a:pt x="0" y="5715"/>
                  </a:cubicBezTo>
                  <a:cubicBezTo>
                    <a:pt x="0" y="2857"/>
                    <a:pt x="2858" y="0"/>
                    <a:pt x="5715" y="0"/>
                  </a:cubicBezTo>
                  <a:lnTo>
                    <a:pt x="43815" y="0"/>
                  </a:lnTo>
                  <a:cubicBezTo>
                    <a:pt x="47625" y="0"/>
                    <a:pt x="49530" y="2857"/>
                    <a:pt x="49530" y="5715"/>
                  </a:cubicBezTo>
                  <a:cubicBezTo>
                    <a:pt x="49530" y="8572"/>
                    <a:pt x="47625" y="11430"/>
                    <a:pt x="43815" y="11430"/>
                  </a:cubicBez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33" name="Freeform: Shape 32">
              <a:extLst>
                <a:ext uri="{FF2B5EF4-FFF2-40B4-BE49-F238E27FC236}">
                  <a16:creationId xmlns:a16="http://schemas.microsoft.com/office/drawing/2014/main" id="{AC159B37-BB73-449B-AEE0-4D7A69E80B4C}"/>
                </a:ext>
              </a:extLst>
            </p:cNvPr>
            <p:cNvSpPr/>
            <p:nvPr/>
          </p:nvSpPr>
          <p:spPr>
            <a:xfrm>
              <a:off x="3478255" y="3468052"/>
              <a:ext cx="208597" cy="11430"/>
            </a:xfrm>
            <a:custGeom>
              <a:avLst/>
              <a:gdLst>
                <a:gd name="connsiteX0" fmla="*/ 202883 w 208597"/>
                <a:gd name="connsiteY0" fmla="*/ 11430 h 11430"/>
                <a:gd name="connsiteX1" fmla="*/ 5715 w 208597"/>
                <a:gd name="connsiteY1" fmla="*/ 11430 h 11430"/>
                <a:gd name="connsiteX2" fmla="*/ 0 w 208597"/>
                <a:gd name="connsiteY2" fmla="*/ 5715 h 11430"/>
                <a:gd name="connsiteX3" fmla="*/ 5715 w 208597"/>
                <a:gd name="connsiteY3" fmla="*/ 0 h 11430"/>
                <a:gd name="connsiteX4" fmla="*/ 202883 w 208597"/>
                <a:gd name="connsiteY4" fmla="*/ 0 h 11430"/>
                <a:gd name="connsiteX5" fmla="*/ 208597 w 208597"/>
                <a:gd name="connsiteY5" fmla="*/ 5715 h 11430"/>
                <a:gd name="connsiteX6" fmla="*/ 202883 w 208597"/>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597" h="11430">
                  <a:moveTo>
                    <a:pt x="202883" y="11430"/>
                  </a:moveTo>
                  <a:lnTo>
                    <a:pt x="5715" y="11430"/>
                  </a:lnTo>
                  <a:cubicBezTo>
                    <a:pt x="1905" y="11430"/>
                    <a:pt x="0" y="8573"/>
                    <a:pt x="0" y="5715"/>
                  </a:cubicBezTo>
                  <a:cubicBezTo>
                    <a:pt x="0" y="1905"/>
                    <a:pt x="2858" y="0"/>
                    <a:pt x="5715" y="0"/>
                  </a:cubicBezTo>
                  <a:lnTo>
                    <a:pt x="202883" y="0"/>
                  </a:lnTo>
                  <a:cubicBezTo>
                    <a:pt x="206692" y="0"/>
                    <a:pt x="208597" y="2858"/>
                    <a:pt x="208597" y="5715"/>
                  </a:cubicBezTo>
                  <a:cubicBezTo>
                    <a:pt x="208597" y="8573"/>
                    <a:pt x="205740" y="11430"/>
                    <a:pt x="202883" y="11430"/>
                  </a:cubicBez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36" name="Freeform: Shape 35">
              <a:extLst>
                <a:ext uri="{FF2B5EF4-FFF2-40B4-BE49-F238E27FC236}">
                  <a16:creationId xmlns:a16="http://schemas.microsoft.com/office/drawing/2014/main" id="{89A59587-1294-4226-8C05-E8EF2A978554}"/>
                </a:ext>
              </a:extLst>
            </p:cNvPr>
            <p:cNvSpPr/>
            <p:nvPr/>
          </p:nvSpPr>
          <p:spPr>
            <a:xfrm>
              <a:off x="3562075" y="3746182"/>
              <a:ext cx="40957" cy="40957"/>
            </a:xfrm>
            <a:custGeom>
              <a:avLst/>
              <a:gdLst>
                <a:gd name="connsiteX0" fmla="*/ 27622 w 40957"/>
                <a:gd name="connsiteY0" fmla="*/ 40957 h 40957"/>
                <a:gd name="connsiteX1" fmla="*/ 13335 w 40957"/>
                <a:gd name="connsiteY1" fmla="*/ 40957 h 40957"/>
                <a:gd name="connsiteX2" fmla="*/ 0 w 40957"/>
                <a:gd name="connsiteY2" fmla="*/ 27623 h 40957"/>
                <a:gd name="connsiteX3" fmla="*/ 0 w 40957"/>
                <a:gd name="connsiteY3" fmla="*/ 13335 h 40957"/>
                <a:gd name="connsiteX4" fmla="*/ 13335 w 40957"/>
                <a:gd name="connsiteY4" fmla="*/ 0 h 40957"/>
                <a:gd name="connsiteX5" fmla="*/ 27622 w 40957"/>
                <a:gd name="connsiteY5" fmla="*/ 0 h 40957"/>
                <a:gd name="connsiteX6" fmla="*/ 40958 w 40957"/>
                <a:gd name="connsiteY6" fmla="*/ 13335 h 40957"/>
                <a:gd name="connsiteX7" fmla="*/ 40958 w 40957"/>
                <a:gd name="connsiteY7" fmla="*/ 27623 h 40957"/>
                <a:gd name="connsiteX8" fmla="*/ 27622 w 40957"/>
                <a:gd name="connsiteY8" fmla="*/ 40957 h 40957"/>
                <a:gd name="connsiteX9" fmla="*/ 12383 w 40957"/>
                <a:gd name="connsiteY9" fmla="*/ 11430 h 40957"/>
                <a:gd name="connsiteX10" fmla="*/ 11430 w 40957"/>
                <a:gd name="connsiteY10" fmla="*/ 12382 h 40957"/>
                <a:gd name="connsiteX11" fmla="*/ 11430 w 40957"/>
                <a:gd name="connsiteY11" fmla="*/ 26670 h 40957"/>
                <a:gd name="connsiteX12" fmla="*/ 12383 w 40957"/>
                <a:gd name="connsiteY12" fmla="*/ 27623 h 40957"/>
                <a:gd name="connsiteX13" fmla="*/ 26670 w 40957"/>
                <a:gd name="connsiteY13" fmla="*/ 27623 h 40957"/>
                <a:gd name="connsiteX14" fmla="*/ 27622 w 40957"/>
                <a:gd name="connsiteY14" fmla="*/ 26670 h 40957"/>
                <a:gd name="connsiteX15" fmla="*/ 27622 w 40957"/>
                <a:gd name="connsiteY15" fmla="*/ 12382 h 40957"/>
                <a:gd name="connsiteX16" fmla="*/ 26670 w 40957"/>
                <a:gd name="connsiteY16" fmla="*/ 11430 h 40957"/>
                <a:gd name="connsiteX17" fmla="*/ 12383 w 40957"/>
                <a:gd name="connsiteY17" fmla="*/ 11430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957" h="40957">
                  <a:moveTo>
                    <a:pt x="27622" y="40957"/>
                  </a:moveTo>
                  <a:lnTo>
                    <a:pt x="13335" y="40957"/>
                  </a:lnTo>
                  <a:cubicBezTo>
                    <a:pt x="5715" y="40957"/>
                    <a:pt x="0" y="35243"/>
                    <a:pt x="0" y="27623"/>
                  </a:cubicBezTo>
                  <a:lnTo>
                    <a:pt x="0" y="13335"/>
                  </a:lnTo>
                  <a:cubicBezTo>
                    <a:pt x="0" y="5715"/>
                    <a:pt x="5715" y="0"/>
                    <a:pt x="13335" y="0"/>
                  </a:cubicBezTo>
                  <a:lnTo>
                    <a:pt x="27622" y="0"/>
                  </a:lnTo>
                  <a:cubicBezTo>
                    <a:pt x="35242" y="0"/>
                    <a:pt x="40958" y="5715"/>
                    <a:pt x="40958" y="13335"/>
                  </a:cubicBezTo>
                  <a:lnTo>
                    <a:pt x="40958" y="27623"/>
                  </a:lnTo>
                  <a:cubicBezTo>
                    <a:pt x="40958" y="34290"/>
                    <a:pt x="34290" y="40957"/>
                    <a:pt x="27622" y="40957"/>
                  </a:cubicBezTo>
                  <a:close/>
                  <a:moveTo>
                    <a:pt x="12383" y="11430"/>
                  </a:moveTo>
                  <a:cubicBezTo>
                    <a:pt x="11430" y="11430"/>
                    <a:pt x="11430" y="12382"/>
                    <a:pt x="11430" y="12382"/>
                  </a:cubicBezTo>
                  <a:lnTo>
                    <a:pt x="11430" y="26670"/>
                  </a:lnTo>
                  <a:cubicBezTo>
                    <a:pt x="11430" y="27623"/>
                    <a:pt x="12383" y="27623"/>
                    <a:pt x="12383" y="27623"/>
                  </a:cubicBezTo>
                  <a:lnTo>
                    <a:pt x="26670" y="27623"/>
                  </a:lnTo>
                  <a:cubicBezTo>
                    <a:pt x="27622" y="27623"/>
                    <a:pt x="27622" y="26670"/>
                    <a:pt x="27622" y="26670"/>
                  </a:cubicBezTo>
                  <a:lnTo>
                    <a:pt x="27622" y="12382"/>
                  </a:lnTo>
                  <a:cubicBezTo>
                    <a:pt x="27622" y="11430"/>
                    <a:pt x="26670" y="11430"/>
                    <a:pt x="26670" y="11430"/>
                  </a:cubicBezTo>
                  <a:lnTo>
                    <a:pt x="12383" y="11430"/>
                  </a:ln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39" name="Freeform: Shape 38">
              <a:extLst>
                <a:ext uri="{FF2B5EF4-FFF2-40B4-BE49-F238E27FC236}">
                  <a16:creationId xmlns:a16="http://schemas.microsoft.com/office/drawing/2014/main" id="{00B3E105-E8EB-4C82-A034-6AED79E64978}"/>
                </a:ext>
              </a:extLst>
            </p:cNvPr>
            <p:cNvSpPr/>
            <p:nvPr/>
          </p:nvSpPr>
          <p:spPr>
            <a:xfrm>
              <a:off x="3478255" y="3729037"/>
              <a:ext cx="208597" cy="11430"/>
            </a:xfrm>
            <a:custGeom>
              <a:avLst/>
              <a:gdLst>
                <a:gd name="connsiteX0" fmla="*/ 202883 w 208597"/>
                <a:gd name="connsiteY0" fmla="*/ 11430 h 11430"/>
                <a:gd name="connsiteX1" fmla="*/ 5715 w 208597"/>
                <a:gd name="connsiteY1" fmla="*/ 11430 h 11430"/>
                <a:gd name="connsiteX2" fmla="*/ 0 w 208597"/>
                <a:gd name="connsiteY2" fmla="*/ 5715 h 11430"/>
                <a:gd name="connsiteX3" fmla="*/ 5715 w 208597"/>
                <a:gd name="connsiteY3" fmla="*/ 0 h 11430"/>
                <a:gd name="connsiteX4" fmla="*/ 202883 w 208597"/>
                <a:gd name="connsiteY4" fmla="*/ 0 h 11430"/>
                <a:gd name="connsiteX5" fmla="*/ 208597 w 208597"/>
                <a:gd name="connsiteY5" fmla="*/ 5715 h 11430"/>
                <a:gd name="connsiteX6" fmla="*/ 202883 w 208597"/>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597" h="11430">
                  <a:moveTo>
                    <a:pt x="202883" y="11430"/>
                  </a:moveTo>
                  <a:lnTo>
                    <a:pt x="5715" y="11430"/>
                  </a:lnTo>
                  <a:cubicBezTo>
                    <a:pt x="1905" y="11430"/>
                    <a:pt x="0" y="8573"/>
                    <a:pt x="0" y="5715"/>
                  </a:cubicBezTo>
                  <a:cubicBezTo>
                    <a:pt x="0" y="1905"/>
                    <a:pt x="2858" y="0"/>
                    <a:pt x="5715" y="0"/>
                  </a:cubicBezTo>
                  <a:lnTo>
                    <a:pt x="202883" y="0"/>
                  </a:lnTo>
                  <a:cubicBezTo>
                    <a:pt x="206692" y="0"/>
                    <a:pt x="208597" y="2857"/>
                    <a:pt x="208597" y="5715"/>
                  </a:cubicBezTo>
                  <a:cubicBezTo>
                    <a:pt x="208597" y="8573"/>
                    <a:pt x="205740" y="11430"/>
                    <a:pt x="202883" y="11430"/>
                  </a:cubicBez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4" name="Freeform: Shape 43">
              <a:extLst>
                <a:ext uri="{FF2B5EF4-FFF2-40B4-BE49-F238E27FC236}">
                  <a16:creationId xmlns:a16="http://schemas.microsoft.com/office/drawing/2014/main" id="{ABA41644-88F6-4DD9-A56F-5AE5FA62633E}"/>
                </a:ext>
              </a:extLst>
            </p:cNvPr>
            <p:cNvSpPr/>
            <p:nvPr/>
          </p:nvSpPr>
          <p:spPr>
            <a:xfrm>
              <a:off x="3477302" y="3431857"/>
              <a:ext cx="209550" cy="372427"/>
            </a:xfrm>
            <a:custGeom>
              <a:avLst/>
              <a:gdLst>
                <a:gd name="connsiteX0" fmla="*/ 189548 w 209550"/>
                <a:gd name="connsiteY0" fmla="*/ 372428 h 372427"/>
                <a:gd name="connsiteX1" fmla="*/ 20003 w 209550"/>
                <a:gd name="connsiteY1" fmla="*/ 372428 h 372427"/>
                <a:gd name="connsiteX2" fmla="*/ 0 w 209550"/>
                <a:gd name="connsiteY2" fmla="*/ 352425 h 372427"/>
                <a:gd name="connsiteX3" fmla="*/ 0 w 209550"/>
                <a:gd name="connsiteY3" fmla="*/ 20003 h 372427"/>
                <a:gd name="connsiteX4" fmla="*/ 20003 w 209550"/>
                <a:gd name="connsiteY4" fmla="*/ 0 h 372427"/>
                <a:gd name="connsiteX5" fmla="*/ 189548 w 209550"/>
                <a:gd name="connsiteY5" fmla="*/ 0 h 372427"/>
                <a:gd name="connsiteX6" fmla="*/ 209550 w 209550"/>
                <a:gd name="connsiteY6" fmla="*/ 20003 h 372427"/>
                <a:gd name="connsiteX7" fmla="*/ 209550 w 209550"/>
                <a:gd name="connsiteY7" fmla="*/ 52388 h 372427"/>
                <a:gd name="connsiteX8" fmla="*/ 203835 w 209550"/>
                <a:gd name="connsiteY8" fmla="*/ 58103 h 372427"/>
                <a:gd name="connsiteX9" fmla="*/ 198120 w 209550"/>
                <a:gd name="connsiteY9" fmla="*/ 52388 h 372427"/>
                <a:gd name="connsiteX10" fmla="*/ 198120 w 209550"/>
                <a:gd name="connsiteY10" fmla="*/ 20003 h 372427"/>
                <a:gd name="connsiteX11" fmla="*/ 190500 w 209550"/>
                <a:gd name="connsiteY11" fmla="*/ 12383 h 372427"/>
                <a:gd name="connsiteX12" fmla="*/ 20003 w 209550"/>
                <a:gd name="connsiteY12" fmla="*/ 12383 h 372427"/>
                <a:gd name="connsiteX13" fmla="*/ 12383 w 209550"/>
                <a:gd name="connsiteY13" fmla="*/ 20003 h 372427"/>
                <a:gd name="connsiteX14" fmla="*/ 12383 w 209550"/>
                <a:gd name="connsiteY14" fmla="*/ 351473 h 372427"/>
                <a:gd name="connsiteX15" fmla="*/ 20003 w 209550"/>
                <a:gd name="connsiteY15" fmla="*/ 359093 h 372427"/>
                <a:gd name="connsiteX16" fmla="*/ 189548 w 209550"/>
                <a:gd name="connsiteY16" fmla="*/ 359093 h 372427"/>
                <a:gd name="connsiteX17" fmla="*/ 197168 w 209550"/>
                <a:gd name="connsiteY17" fmla="*/ 351473 h 372427"/>
                <a:gd name="connsiteX18" fmla="*/ 197168 w 209550"/>
                <a:gd name="connsiteY18" fmla="*/ 229553 h 372427"/>
                <a:gd name="connsiteX19" fmla="*/ 202883 w 209550"/>
                <a:gd name="connsiteY19" fmla="*/ 223838 h 372427"/>
                <a:gd name="connsiteX20" fmla="*/ 208598 w 209550"/>
                <a:gd name="connsiteY20" fmla="*/ 229553 h 372427"/>
                <a:gd name="connsiteX21" fmla="*/ 208598 w 209550"/>
                <a:gd name="connsiteY21" fmla="*/ 351473 h 372427"/>
                <a:gd name="connsiteX22" fmla="*/ 189548 w 209550"/>
                <a:gd name="connsiteY22" fmla="*/ 372428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9550" h="372427">
                  <a:moveTo>
                    <a:pt x="189548" y="372428"/>
                  </a:moveTo>
                  <a:lnTo>
                    <a:pt x="20003" y="372428"/>
                  </a:lnTo>
                  <a:cubicBezTo>
                    <a:pt x="8573" y="372428"/>
                    <a:pt x="0" y="363855"/>
                    <a:pt x="0" y="352425"/>
                  </a:cubicBezTo>
                  <a:lnTo>
                    <a:pt x="0" y="20003"/>
                  </a:lnTo>
                  <a:cubicBezTo>
                    <a:pt x="0" y="8573"/>
                    <a:pt x="8573" y="0"/>
                    <a:pt x="20003" y="0"/>
                  </a:cubicBezTo>
                  <a:lnTo>
                    <a:pt x="189548" y="0"/>
                  </a:lnTo>
                  <a:cubicBezTo>
                    <a:pt x="200978" y="0"/>
                    <a:pt x="209550" y="8573"/>
                    <a:pt x="209550" y="20003"/>
                  </a:cubicBezTo>
                  <a:lnTo>
                    <a:pt x="209550" y="52388"/>
                  </a:lnTo>
                  <a:cubicBezTo>
                    <a:pt x="209550" y="56198"/>
                    <a:pt x="206693" y="58103"/>
                    <a:pt x="203835" y="58103"/>
                  </a:cubicBezTo>
                  <a:cubicBezTo>
                    <a:pt x="200978" y="58103"/>
                    <a:pt x="198120" y="55245"/>
                    <a:pt x="198120" y="52388"/>
                  </a:cubicBezTo>
                  <a:lnTo>
                    <a:pt x="198120" y="20003"/>
                  </a:lnTo>
                  <a:cubicBezTo>
                    <a:pt x="198120" y="15240"/>
                    <a:pt x="194310" y="12383"/>
                    <a:pt x="190500" y="12383"/>
                  </a:cubicBezTo>
                  <a:lnTo>
                    <a:pt x="20003" y="12383"/>
                  </a:lnTo>
                  <a:cubicBezTo>
                    <a:pt x="15240" y="12383"/>
                    <a:pt x="12383" y="16193"/>
                    <a:pt x="12383" y="20003"/>
                  </a:cubicBezTo>
                  <a:lnTo>
                    <a:pt x="12383" y="351473"/>
                  </a:lnTo>
                  <a:cubicBezTo>
                    <a:pt x="12383" y="356235"/>
                    <a:pt x="16193" y="359093"/>
                    <a:pt x="20003" y="359093"/>
                  </a:cubicBezTo>
                  <a:lnTo>
                    <a:pt x="189548" y="359093"/>
                  </a:lnTo>
                  <a:cubicBezTo>
                    <a:pt x="194310" y="359093"/>
                    <a:pt x="197168" y="355283"/>
                    <a:pt x="197168" y="351473"/>
                  </a:cubicBezTo>
                  <a:lnTo>
                    <a:pt x="197168" y="229553"/>
                  </a:lnTo>
                  <a:cubicBezTo>
                    <a:pt x="197168" y="225743"/>
                    <a:pt x="200025" y="223838"/>
                    <a:pt x="202883" y="223838"/>
                  </a:cubicBezTo>
                  <a:cubicBezTo>
                    <a:pt x="205740" y="223838"/>
                    <a:pt x="208598" y="226695"/>
                    <a:pt x="208598" y="229553"/>
                  </a:cubicBezTo>
                  <a:lnTo>
                    <a:pt x="208598" y="351473"/>
                  </a:lnTo>
                  <a:cubicBezTo>
                    <a:pt x="209550" y="362903"/>
                    <a:pt x="200978" y="372428"/>
                    <a:pt x="189548" y="372428"/>
                  </a:cubicBez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7" name="Freeform: Shape 46">
              <a:extLst>
                <a:ext uri="{FF2B5EF4-FFF2-40B4-BE49-F238E27FC236}">
                  <a16:creationId xmlns:a16="http://schemas.microsoft.com/office/drawing/2014/main" id="{09E4C5E3-0654-48FB-8471-B18733E6811C}"/>
                </a:ext>
              </a:extLst>
            </p:cNvPr>
            <p:cNvSpPr/>
            <p:nvPr/>
          </p:nvSpPr>
          <p:spPr>
            <a:xfrm>
              <a:off x="3574100" y="3489245"/>
              <a:ext cx="169344" cy="153114"/>
            </a:xfrm>
            <a:custGeom>
              <a:avLst/>
              <a:gdLst>
                <a:gd name="connsiteX0" fmla="*/ 162282 w 169344"/>
                <a:gd name="connsiteY0" fmla="*/ 153114 h 153114"/>
                <a:gd name="connsiteX1" fmla="*/ 25122 w 169344"/>
                <a:gd name="connsiteY1" fmla="*/ 152162 h 153114"/>
                <a:gd name="connsiteX2" fmla="*/ 19407 w 169344"/>
                <a:gd name="connsiteY2" fmla="*/ 147399 h 153114"/>
                <a:gd name="connsiteX3" fmla="*/ 357 w 169344"/>
                <a:gd name="connsiteY3" fmla="*/ 77867 h 153114"/>
                <a:gd name="connsiteX4" fmla="*/ 3215 w 169344"/>
                <a:gd name="connsiteY4" fmla="*/ 71199 h 153114"/>
                <a:gd name="connsiteX5" fmla="*/ 121325 w 169344"/>
                <a:gd name="connsiteY5" fmla="*/ 714 h 153114"/>
                <a:gd name="connsiteX6" fmla="*/ 127040 w 169344"/>
                <a:gd name="connsiteY6" fmla="*/ 714 h 153114"/>
                <a:gd name="connsiteX7" fmla="*/ 130850 w 169344"/>
                <a:gd name="connsiteY7" fmla="*/ 4524 h 153114"/>
                <a:gd name="connsiteX8" fmla="*/ 168950 w 169344"/>
                <a:gd name="connsiteY8" fmla="*/ 145494 h 153114"/>
                <a:gd name="connsiteX9" fmla="*/ 167997 w 169344"/>
                <a:gd name="connsiteY9" fmla="*/ 151209 h 153114"/>
                <a:gd name="connsiteX10" fmla="*/ 162282 w 169344"/>
                <a:gd name="connsiteY10" fmla="*/ 153114 h 153114"/>
                <a:gd name="connsiteX11" fmla="*/ 28932 w 169344"/>
                <a:gd name="connsiteY11" fmla="*/ 139779 h 153114"/>
                <a:gd name="connsiteX12" fmla="*/ 153710 w 169344"/>
                <a:gd name="connsiteY12" fmla="*/ 140732 h 153114"/>
                <a:gd name="connsiteX13" fmla="*/ 119420 w 169344"/>
                <a:gd name="connsiteY13" fmla="*/ 15954 h 153114"/>
                <a:gd name="connsiteX14" fmla="*/ 12740 w 169344"/>
                <a:gd name="connsiteY14" fmla="*/ 79772 h 153114"/>
                <a:gd name="connsiteX15" fmla="*/ 28932 w 169344"/>
                <a:gd name="connsiteY15" fmla="*/ 139779 h 15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344" h="153114">
                  <a:moveTo>
                    <a:pt x="162282" y="153114"/>
                  </a:moveTo>
                  <a:cubicBezTo>
                    <a:pt x="162282" y="153114"/>
                    <a:pt x="25122" y="152162"/>
                    <a:pt x="25122" y="152162"/>
                  </a:cubicBezTo>
                  <a:cubicBezTo>
                    <a:pt x="22265" y="152162"/>
                    <a:pt x="20360" y="150257"/>
                    <a:pt x="19407" y="147399"/>
                  </a:cubicBezTo>
                  <a:lnTo>
                    <a:pt x="357" y="77867"/>
                  </a:lnTo>
                  <a:cubicBezTo>
                    <a:pt x="-595" y="75009"/>
                    <a:pt x="357" y="72152"/>
                    <a:pt x="3215" y="71199"/>
                  </a:cubicBezTo>
                  <a:lnTo>
                    <a:pt x="121325" y="714"/>
                  </a:lnTo>
                  <a:cubicBezTo>
                    <a:pt x="123230" y="-238"/>
                    <a:pt x="125135" y="-238"/>
                    <a:pt x="127040" y="714"/>
                  </a:cubicBezTo>
                  <a:cubicBezTo>
                    <a:pt x="128945" y="1667"/>
                    <a:pt x="129897" y="2619"/>
                    <a:pt x="130850" y="4524"/>
                  </a:cubicBezTo>
                  <a:lnTo>
                    <a:pt x="168950" y="145494"/>
                  </a:lnTo>
                  <a:cubicBezTo>
                    <a:pt x="169902" y="147399"/>
                    <a:pt x="168950" y="149304"/>
                    <a:pt x="167997" y="151209"/>
                  </a:cubicBezTo>
                  <a:cubicBezTo>
                    <a:pt x="165140" y="152162"/>
                    <a:pt x="164187" y="153114"/>
                    <a:pt x="162282" y="153114"/>
                  </a:cubicBezTo>
                  <a:close/>
                  <a:moveTo>
                    <a:pt x="28932" y="139779"/>
                  </a:moveTo>
                  <a:lnTo>
                    <a:pt x="153710" y="140732"/>
                  </a:lnTo>
                  <a:lnTo>
                    <a:pt x="119420" y="15954"/>
                  </a:lnTo>
                  <a:lnTo>
                    <a:pt x="12740" y="79772"/>
                  </a:lnTo>
                  <a:lnTo>
                    <a:pt x="28932" y="139779"/>
                  </a:ln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8" name="Freeform: Shape 47">
              <a:extLst>
                <a:ext uri="{FF2B5EF4-FFF2-40B4-BE49-F238E27FC236}">
                  <a16:creationId xmlns:a16="http://schemas.microsoft.com/office/drawing/2014/main" id="{41888EA3-8ADC-42A7-9966-A00436357A6A}"/>
                </a:ext>
              </a:extLst>
            </p:cNvPr>
            <p:cNvSpPr/>
            <p:nvPr/>
          </p:nvSpPr>
          <p:spPr>
            <a:xfrm>
              <a:off x="3690881" y="3471129"/>
              <a:ext cx="77666" cy="182660"/>
            </a:xfrm>
            <a:custGeom>
              <a:avLst/>
              <a:gdLst>
                <a:gd name="connsiteX0" fmla="*/ 58836 w 77666"/>
                <a:gd name="connsiteY0" fmla="*/ 182661 h 182660"/>
                <a:gd name="connsiteX1" fmla="*/ 39786 w 77666"/>
                <a:gd name="connsiteY1" fmla="*/ 168373 h 182660"/>
                <a:gd name="connsiteX2" fmla="*/ 733 w 77666"/>
                <a:gd name="connsiteY2" fmla="*/ 24546 h 182660"/>
                <a:gd name="connsiteX3" fmla="*/ 14068 w 77666"/>
                <a:gd name="connsiteY3" fmla="*/ 733 h 182660"/>
                <a:gd name="connsiteX4" fmla="*/ 37881 w 77666"/>
                <a:gd name="connsiteY4" fmla="*/ 14068 h 182660"/>
                <a:gd name="connsiteX5" fmla="*/ 76933 w 77666"/>
                <a:gd name="connsiteY5" fmla="*/ 158848 h 182660"/>
                <a:gd name="connsiteX6" fmla="*/ 63598 w 77666"/>
                <a:gd name="connsiteY6" fmla="*/ 182661 h 182660"/>
                <a:gd name="connsiteX7" fmla="*/ 58836 w 77666"/>
                <a:gd name="connsiteY7" fmla="*/ 182661 h 182660"/>
                <a:gd name="connsiteX8" fmla="*/ 16926 w 77666"/>
                <a:gd name="connsiteY8" fmla="*/ 12163 h 182660"/>
                <a:gd name="connsiteX9" fmla="*/ 12163 w 77666"/>
                <a:gd name="connsiteY9" fmla="*/ 21688 h 182660"/>
                <a:gd name="connsiteX10" fmla="*/ 51216 w 77666"/>
                <a:gd name="connsiteY10" fmla="*/ 166468 h 182660"/>
                <a:gd name="connsiteX11" fmla="*/ 60741 w 77666"/>
                <a:gd name="connsiteY11" fmla="*/ 171231 h 182660"/>
                <a:gd name="connsiteX12" fmla="*/ 65503 w 77666"/>
                <a:gd name="connsiteY12" fmla="*/ 161706 h 182660"/>
                <a:gd name="connsiteX13" fmla="*/ 26451 w 77666"/>
                <a:gd name="connsiteY13" fmla="*/ 16926 h 182660"/>
                <a:gd name="connsiteX14" fmla="*/ 22641 w 77666"/>
                <a:gd name="connsiteY14" fmla="*/ 12163 h 182660"/>
                <a:gd name="connsiteX15" fmla="*/ 16926 w 77666"/>
                <a:gd name="connsiteY15" fmla="*/ 12163 h 182660"/>
                <a:gd name="connsiteX16" fmla="*/ 16926 w 77666"/>
                <a:gd name="connsiteY16" fmla="*/ 12163 h 18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66" h="182660">
                  <a:moveTo>
                    <a:pt x="58836" y="182661"/>
                  </a:moveTo>
                  <a:cubicBezTo>
                    <a:pt x="50263" y="182661"/>
                    <a:pt x="42643" y="176946"/>
                    <a:pt x="39786" y="168373"/>
                  </a:cubicBezTo>
                  <a:lnTo>
                    <a:pt x="733" y="24546"/>
                  </a:lnTo>
                  <a:cubicBezTo>
                    <a:pt x="-2124" y="14068"/>
                    <a:pt x="3591" y="3591"/>
                    <a:pt x="14068" y="733"/>
                  </a:cubicBezTo>
                  <a:cubicBezTo>
                    <a:pt x="24546" y="-2124"/>
                    <a:pt x="35023" y="3591"/>
                    <a:pt x="37881" y="14068"/>
                  </a:cubicBezTo>
                  <a:lnTo>
                    <a:pt x="76933" y="158848"/>
                  </a:lnTo>
                  <a:cubicBezTo>
                    <a:pt x="79791" y="169326"/>
                    <a:pt x="74076" y="179803"/>
                    <a:pt x="63598" y="182661"/>
                  </a:cubicBezTo>
                  <a:cubicBezTo>
                    <a:pt x="61693" y="182661"/>
                    <a:pt x="60741" y="182661"/>
                    <a:pt x="58836" y="182661"/>
                  </a:cubicBezTo>
                  <a:close/>
                  <a:moveTo>
                    <a:pt x="16926" y="12163"/>
                  </a:moveTo>
                  <a:cubicBezTo>
                    <a:pt x="13116" y="13116"/>
                    <a:pt x="10258" y="16926"/>
                    <a:pt x="12163" y="21688"/>
                  </a:cubicBezTo>
                  <a:lnTo>
                    <a:pt x="51216" y="166468"/>
                  </a:lnTo>
                  <a:cubicBezTo>
                    <a:pt x="52168" y="170278"/>
                    <a:pt x="55978" y="173136"/>
                    <a:pt x="60741" y="171231"/>
                  </a:cubicBezTo>
                  <a:cubicBezTo>
                    <a:pt x="64551" y="170278"/>
                    <a:pt x="67408" y="166468"/>
                    <a:pt x="65503" y="161706"/>
                  </a:cubicBezTo>
                  <a:lnTo>
                    <a:pt x="26451" y="16926"/>
                  </a:lnTo>
                  <a:cubicBezTo>
                    <a:pt x="25498" y="15021"/>
                    <a:pt x="24546" y="13116"/>
                    <a:pt x="22641" y="12163"/>
                  </a:cubicBezTo>
                  <a:cubicBezTo>
                    <a:pt x="20736" y="11211"/>
                    <a:pt x="18831" y="11211"/>
                    <a:pt x="16926" y="12163"/>
                  </a:cubicBezTo>
                  <a:lnTo>
                    <a:pt x="16926" y="12163"/>
                  </a:ln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49" name="Freeform: Shape 48">
              <a:extLst>
                <a:ext uri="{FF2B5EF4-FFF2-40B4-BE49-F238E27FC236}">
                  <a16:creationId xmlns:a16="http://schemas.microsoft.com/office/drawing/2014/main" id="{1930B272-AEC2-4354-9B94-A66DDDBB2330}"/>
                </a:ext>
              </a:extLst>
            </p:cNvPr>
            <p:cNvSpPr/>
            <p:nvPr/>
          </p:nvSpPr>
          <p:spPr>
            <a:xfrm>
              <a:off x="3543025" y="3565912"/>
              <a:ext cx="60959" cy="79305"/>
            </a:xfrm>
            <a:custGeom>
              <a:avLst/>
              <a:gdLst>
                <a:gd name="connsiteX0" fmla="*/ 21908 w 60959"/>
                <a:gd name="connsiteY0" fmla="*/ 79305 h 79305"/>
                <a:gd name="connsiteX1" fmla="*/ 16192 w 60959"/>
                <a:gd name="connsiteY1" fmla="*/ 74543 h 79305"/>
                <a:gd name="connsiteX2" fmla="*/ 0 w 60959"/>
                <a:gd name="connsiteY2" fmla="*/ 16440 h 79305"/>
                <a:gd name="connsiteX3" fmla="*/ 952 w 60959"/>
                <a:gd name="connsiteY3" fmla="*/ 11678 h 79305"/>
                <a:gd name="connsiteX4" fmla="*/ 4763 w 60959"/>
                <a:gd name="connsiteY4" fmla="*/ 8820 h 79305"/>
                <a:gd name="connsiteX5" fmla="*/ 37147 w 60959"/>
                <a:gd name="connsiteY5" fmla="*/ 248 h 79305"/>
                <a:gd name="connsiteX6" fmla="*/ 44767 w 60959"/>
                <a:gd name="connsiteY6" fmla="*/ 4058 h 79305"/>
                <a:gd name="connsiteX7" fmla="*/ 60960 w 60959"/>
                <a:gd name="connsiteY7" fmla="*/ 62160 h 79305"/>
                <a:gd name="connsiteX8" fmla="*/ 60008 w 60959"/>
                <a:gd name="connsiteY8" fmla="*/ 66923 h 79305"/>
                <a:gd name="connsiteX9" fmla="*/ 56197 w 60959"/>
                <a:gd name="connsiteY9" fmla="*/ 69780 h 79305"/>
                <a:gd name="connsiteX10" fmla="*/ 23813 w 60959"/>
                <a:gd name="connsiteY10" fmla="*/ 78353 h 79305"/>
                <a:gd name="connsiteX11" fmla="*/ 21908 w 60959"/>
                <a:gd name="connsiteY11" fmla="*/ 79305 h 79305"/>
                <a:gd name="connsiteX12" fmla="*/ 13335 w 60959"/>
                <a:gd name="connsiteY12" fmla="*/ 18345 h 79305"/>
                <a:gd name="connsiteX13" fmla="*/ 25717 w 60959"/>
                <a:gd name="connsiteY13" fmla="*/ 65018 h 79305"/>
                <a:gd name="connsiteX14" fmla="*/ 46672 w 60959"/>
                <a:gd name="connsiteY14" fmla="*/ 59303 h 79305"/>
                <a:gd name="connsiteX15" fmla="*/ 34290 w 60959"/>
                <a:gd name="connsiteY15" fmla="*/ 12630 h 79305"/>
                <a:gd name="connsiteX16" fmla="*/ 13335 w 60959"/>
                <a:gd name="connsiteY16" fmla="*/ 18345 h 7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9" h="79305">
                  <a:moveTo>
                    <a:pt x="21908" y="79305"/>
                  </a:moveTo>
                  <a:cubicBezTo>
                    <a:pt x="19050" y="79305"/>
                    <a:pt x="17145" y="77400"/>
                    <a:pt x="16192" y="74543"/>
                  </a:cubicBezTo>
                  <a:lnTo>
                    <a:pt x="0" y="16440"/>
                  </a:lnTo>
                  <a:cubicBezTo>
                    <a:pt x="0" y="14535"/>
                    <a:pt x="0" y="13583"/>
                    <a:pt x="952" y="11678"/>
                  </a:cubicBezTo>
                  <a:cubicBezTo>
                    <a:pt x="1905" y="10725"/>
                    <a:pt x="2858" y="8820"/>
                    <a:pt x="4763" y="8820"/>
                  </a:cubicBezTo>
                  <a:lnTo>
                    <a:pt x="37147" y="248"/>
                  </a:lnTo>
                  <a:cubicBezTo>
                    <a:pt x="40005" y="-705"/>
                    <a:pt x="43815" y="1200"/>
                    <a:pt x="44767" y="4058"/>
                  </a:cubicBezTo>
                  <a:lnTo>
                    <a:pt x="60960" y="62160"/>
                  </a:lnTo>
                  <a:cubicBezTo>
                    <a:pt x="60960" y="64065"/>
                    <a:pt x="60960" y="65018"/>
                    <a:pt x="60008" y="66923"/>
                  </a:cubicBezTo>
                  <a:cubicBezTo>
                    <a:pt x="59055" y="67875"/>
                    <a:pt x="58102" y="69780"/>
                    <a:pt x="56197" y="69780"/>
                  </a:cubicBezTo>
                  <a:lnTo>
                    <a:pt x="23813" y="78353"/>
                  </a:lnTo>
                  <a:cubicBezTo>
                    <a:pt x="22860" y="78353"/>
                    <a:pt x="22860" y="79305"/>
                    <a:pt x="21908" y="79305"/>
                  </a:cubicBezTo>
                  <a:close/>
                  <a:moveTo>
                    <a:pt x="13335" y="18345"/>
                  </a:moveTo>
                  <a:lnTo>
                    <a:pt x="25717" y="65018"/>
                  </a:lnTo>
                  <a:lnTo>
                    <a:pt x="46672" y="59303"/>
                  </a:lnTo>
                  <a:lnTo>
                    <a:pt x="34290" y="12630"/>
                  </a:lnTo>
                  <a:lnTo>
                    <a:pt x="13335" y="18345"/>
                  </a:ln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50" name="Freeform: Shape 49">
              <a:extLst>
                <a:ext uri="{FF2B5EF4-FFF2-40B4-BE49-F238E27FC236}">
                  <a16:creationId xmlns:a16="http://schemas.microsoft.com/office/drawing/2014/main" id="{CFDBBED4-578D-42C1-BCF2-4DDD643D7E84}"/>
                </a:ext>
              </a:extLst>
            </p:cNvPr>
            <p:cNvSpPr/>
            <p:nvPr/>
          </p:nvSpPr>
          <p:spPr>
            <a:xfrm>
              <a:off x="3521500" y="3583305"/>
              <a:ext cx="48442" cy="58102"/>
            </a:xfrm>
            <a:custGeom>
              <a:avLst/>
              <a:gdLst>
                <a:gd name="connsiteX0" fmla="*/ 21525 w 48442"/>
                <a:gd name="connsiteY0" fmla="*/ 58102 h 58102"/>
                <a:gd name="connsiteX1" fmla="*/ 6285 w 48442"/>
                <a:gd name="connsiteY1" fmla="*/ 46672 h 58102"/>
                <a:gd name="connsiteX2" fmla="*/ 570 w 48442"/>
                <a:gd name="connsiteY2" fmla="*/ 24765 h 58102"/>
                <a:gd name="connsiteX3" fmla="*/ 2475 w 48442"/>
                <a:gd name="connsiteY3" fmla="*/ 12382 h 58102"/>
                <a:gd name="connsiteX4" fmla="*/ 12000 w 48442"/>
                <a:gd name="connsiteY4" fmla="*/ 4763 h 58102"/>
                <a:gd name="connsiteX5" fmla="*/ 29145 w 48442"/>
                <a:gd name="connsiteY5" fmla="*/ 0 h 58102"/>
                <a:gd name="connsiteX6" fmla="*/ 33907 w 48442"/>
                <a:gd name="connsiteY6" fmla="*/ 952 h 58102"/>
                <a:gd name="connsiteX7" fmla="*/ 36765 w 48442"/>
                <a:gd name="connsiteY7" fmla="*/ 4763 h 58102"/>
                <a:gd name="connsiteX8" fmla="*/ 48195 w 48442"/>
                <a:gd name="connsiteY8" fmla="*/ 45720 h 58102"/>
                <a:gd name="connsiteX9" fmla="*/ 44385 w 48442"/>
                <a:gd name="connsiteY9" fmla="*/ 53340 h 58102"/>
                <a:gd name="connsiteX10" fmla="*/ 27240 w 48442"/>
                <a:gd name="connsiteY10" fmla="*/ 58102 h 58102"/>
                <a:gd name="connsiteX11" fmla="*/ 21525 w 48442"/>
                <a:gd name="connsiteY11" fmla="*/ 58102 h 58102"/>
                <a:gd name="connsiteX12" fmla="*/ 25335 w 48442"/>
                <a:gd name="connsiteY12" fmla="*/ 13335 h 58102"/>
                <a:gd name="connsiteX13" fmla="*/ 13905 w 48442"/>
                <a:gd name="connsiteY13" fmla="*/ 16192 h 58102"/>
                <a:gd name="connsiteX14" fmla="*/ 12000 w 48442"/>
                <a:gd name="connsiteY14" fmla="*/ 18097 h 58102"/>
                <a:gd name="connsiteX15" fmla="*/ 12000 w 48442"/>
                <a:gd name="connsiteY15" fmla="*/ 20955 h 58102"/>
                <a:gd name="connsiteX16" fmla="*/ 17715 w 48442"/>
                <a:gd name="connsiteY16" fmla="*/ 42863 h 58102"/>
                <a:gd name="connsiteX17" fmla="*/ 19620 w 48442"/>
                <a:gd name="connsiteY17" fmla="*/ 44767 h 58102"/>
                <a:gd name="connsiteX18" fmla="*/ 22477 w 48442"/>
                <a:gd name="connsiteY18" fmla="*/ 44767 h 58102"/>
                <a:gd name="connsiteX19" fmla="*/ 33907 w 48442"/>
                <a:gd name="connsiteY19" fmla="*/ 41910 h 58102"/>
                <a:gd name="connsiteX20" fmla="*/ 25335 w 48442"/>
                <a:gd name="connsiteY20" fmla="*/ 13335 h 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442" h="58102">
                  <a:moveTo>
                    <a:pt x="21525" y="58102"/>
                  </a:moveTo>
                  <a:cubicBezTo>
                    <a:pt x="14857" y="58102"/>
                    <a:pt x="8190" y="53340"/>
                    <a:pt x="6285" y="46672"/>
                  </a:cubicBezTo>
                  <a:lnTo>
                    <a:pt x="570" y="24765"/>
                  </a:lnTo>
                  <a:cubicBezTo>
                    <a:pt x="-383" y="20955"/>
                    <a:pt x="-383" y="16192"/>
                    <a:pt x="2475" y="12382"/>
                  </a:cubicBezTo>
                  <a:cubicBezTo>
                    <a:pt x="4380" y="8572"/>
                    <a:pt x="8190" y="5715"/>
                    <a:pt x="12000" y="4763"/>
                  </a:cubicBezTo>
                  <a:lnTo>
                    <a:pt x="29145" y="0"/>
                  </a:lnTo>
                  <a:cubicBezTo>
                    <a:pt x="31050" y="0"/>
                    <a:pt x="32002" y="0"/>
                    <a:pt x="33907" y="952"/>
                  </a:cubicBezTo>
                  <a:cubicBezTo>
                    <a:pt x="34860" y="1905"/>
                    <a:pt x="36765" y="2857"/>
                    <a:pt x="36765" y="4763"/>
                  </a:cubicBezTo>
                  <a:lnTo>
                    <a:pt x="48195" y="45720"/>
                  </a:lnTo>
                  <a:cubicBezTo>
                    <a:pt x="49147" y="48577"/>
                    <a:pt x="47242" y="52388"/>
                    <a:pt x="44385" y="53340"/>
                  </a:cubicBezTo>
                  <a:lnTo>
                    <a:pt x="27240" y="58102"/>
                  </a:lnTo>
                  <a:cubicBezTo>
                    <a:pt x="23430" y="57150"/>
                    <a:pt x="22477" y="58102"/>
                    <a:pt x="21525" y="58102"/>
                  </a:cubicBezTo>
                  <a:close/>
                  <a:moveTo>
                    <a:pt x="25335" y="13335"/>
                  </a:moveTo>
                  <a:lnTo>
                    <a:pt x="13905" y="16192"/>
                  </a:lnTo>
                  <a:cubicBezTo>
                    <a:pt x="12952" y="16192"/>
                    <a:pt x="12000" y="17145"/>
                    <a:pt x="12000" y="18097"/>
                  </a:cubicBezTo>
                  <a:cubicBezTo>
                    <a:pt x="12000" y="19050"/>
                    <a:pt x="11047" y="20002"/>
                    <a:pt x="12000" y="20955"/>
                  </a:cubicBezTo>
                  <a:lnTo>
                    <a:pt x="17715" y="42863"/>
                  </a:lnTo>
                  <a:cubicBezTo>
                    <a:pt x="17715" y="43815"/>
                    <a:pt x="18667" y="44767"/>
                    <a:pt x="19620" y="44767"/>
                  </a:cubicBezTo>
                  <a:cubicBezTo>
                    <a:pt x="20572" y="45720"/>
                    <a:pt x="21525" y="45720"/>
                    <a:pt x="22477" y="44767"/>
                  </a:cubicBezTo>
                  <a:lnTo>
                    <a:pt x="33907" y="41910"/>
                  </a:lnTo>
                  <a:lnTo>
                    <a:pt x="25335" y="13335"/>
                  </a:ln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51" name="Freeform: Shape 50">
              <a:extLst>
                <a:ext uri="{FF2B5EF4-FFF2-40B4-BE49-F238E27FC236}">
                  <a16:creationId xmlns:a16="http://schemas.microsoft.com/office/drawing/2014/main" id="{3888A50F-3CA0-49DB-A571-CFA180224FA9}"/>
                </a:ext>
              </a:extLst>
            </p:cNvPr>
            <p:cNvSpPr/>
            <p:nvPr/>
          </p:nvSpPr>
          <p:spPr>
            <a:xfrm>
              <a:off x="3597317" y="3629025"/>
              <a:ext cx="51500" cy="93344"/>
            </a:xfrm>
            <a:custGeom>
              <a:avLst/>
              <a:gdLst>
                <a:gd name="connsiteX0" fmla="*/ 27622 w 51500"/>
                <a:gd name="connsiteY0" fmla="*/ 93345 h 93344"/>
                <a:gd name="connsiteX1" fmla="*/ 13335 w 51500"/>
                <a:gd name="connsiteY1" fmla="*/ 87630 h 93344"/>
                <a:gd name="connsiteX2" fmla="*/ 5715 w 51500"/>
                <a:gd name="connsiteY2" fmla="*/ 72390 h 93344"/>
                <a:gd name="connsiteX3" fmla="*/ 0 w 51500"/>
                <a:gd name="connsiteY3" fmla="*/ 6668 h 93344"/>
                <a:gd name="connsiteX4" fmla="*/ 1905 w 51500"/>
                <a:gd name="connsiteY4" fmla="*/ 1905 h 93344"/>
                <a:gd name="connsiteX5" fmla="*/ 6667 w 51500"/>
                <a:gd name="connsiteY5" fmla="*/ 0 h 93344"/>
                <a:gd name="connsiteX6" fmla="*/ 40005 w 51500"/>
                <a:gd name="connsiteY6" fmla="*/ 0 h 93344"/>
                <a:gd name="connsiteX7" fmla="*/ 45720 w 51500"/>
                <a:gd name="connsiteY7" fmla="*/ 5715 h 93344"/>
                <a:gd name="connsiteX8" fmla="*/ 51435 w 51500"/>
                <a:gd name="connsiteY8" fmla="*/ 67628 h 93344"/>
                <a:gd name="connsiteX9" fmla="*/ 30480 w 51500"/>
                <a:gd name="connsiteY9" fmla="*/ 92393 h 93344"/>
                <a:gd name="connsiteX10" fmla="*/ 27622 w 51500"/>
                <a:gd name="connsiteY10" fmla="*/ 93345 h 93344"/>
                <a:gd name="connsiteX11" fmla="*/ 11430 w 51500"/>
                <a:gd name="connsiteY11" fmla="*/ 12382 h 93344"/>
                <a:gd name="connsiteX12" fmla="*/ 16192 w 51500"/>
                <a:gd name="connsiteY12" fmla="*/ 71438 h 93344"/>
                <a:gd name="connsiteX13" fmla="*/ 20003 w 51500"/>
                <a:gd name="connsiteY13" fmla="*/ 79057 h 93344"/>
                <a:gd name="connsiteX14" fmla="*/ 27622 w 51500"/>
                <a:gd name="connsiteY14" fmla="*/ 81915 h 93344"/>
                <a:gd name="connsiteX15" fmla="*/ 37147 w 51500"/>
                <a:gd name="connsiteY15" fmla="*/ 70485 h 93344"/>
                <a:gd name="connsiteX16" fmla="*/ 32385 w 51500"/>
                <a:gd name="connsiteY16" fmla="*/ 14288 h 93344"/>
                <a:gd name="connsiteX17" fmla="*/ 11430 w 51500"/>
                <a:gd name="connsiteY17" fmla="*/ 12382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00" h="93344">
                  <a:moveTo>
                    <a:pt x="27622" y="93345"/>
                  </a:moveTo>
                  <a:cubicBezTo>
                    <a:pt x="21908" y="93345"/>
                    <a:pt x="17145" y="91440"/>
                    <a:pt x="13335" y="87630"/>
                  </a:cubicBezTo>
                  <a:cubicBezTo>
                    <a:pt x="8572" y="83820"/>
                    <a:pt x="5715" y="78105"/>
                    <a:pt x="5715" y="72390"/>
                  </a:cubicBezTo>
                  <a:lnTo>
                    <a:pt x="0" y="6668"/>
                  </a:lnTo>
                  <a:cubicBezTo>
                    <a:pt x="0" y="4763"/>
                    <a:pt x="0" y="2857"/>
                    <a:pt x="1905" y="1905"/>
                  </a:cubicBezTo>
                  <a:cubicBezTo>
                    <a:pt x="2858" y="953"/>
                    <a:pt x="4763" y="0"/>
                    <a:pt x="6667" y="0"/>
                  </a:cubicBezTo>
                  <a:lnTo>
                    <a:pt x="40005" y="0"/>
                  </a:lnTo>
                  <a:cubicBezTo>
                    <a:pt x="42863" y="0"/>
                    <a:pt x="45720" y="2857"/>
                    <a:pt x="45720" y="5715"/>
                  </a:cubicBezTo>
                  <a:lnTo>
                    <a:pt x="51435" y="67628"/>
                  </a:lnTo>
                  <a:cubicBezTo>
                    <a:pt x="52388" y="80010"/>
                    <a:pt x="42863" y="91440"/>
                    <a:pt x="30480" y="92393"/>
                  </a:cubicBezTo>
                  <a:cubicBezTo>
                    <a:pt x="28575" y="93345"/>
                    <a:pt x="27622" y="93345"/>
                    <a:pt x="27622" y="93345"/>
                  </a:cubicBezTo>
                  <a:close/>
                  <a:moveTo>
                    <a:pt x="11430" y="12382"/>
                  </a:moveTo>
                  <a:lnTo>
                    <a:pt x="16192" y="71438"/>
                  </a:lnTo>
                  <a:cubicBezTo>
                    <a:pt x="16192" y="74295"/>
                    <a:pt x="18097" y="77153"/>
                    <a:pt x="20003" y="79057"/>
                  </a:cubicBezTo>
                  <a:cubicBezTo>
                    <a:pt x="21908" y="80963"/>
                    <a:pt x="24765" y="81915"/>
                    <a:pt x="27622" y="81915"/>
                  </a:cubicBezTo>
                  <a:cubicBezTo>
                    <a:pt x="33338" y="80963"/>
                    <a:pt x="38100" y="76200"/>
                    <a:pt x="37147" y="70485"/>
                  </a:cubicBezTo>
                  <a:lnTo>
                    <a:pt x="32385" y="14288"/>
                  </a:lnTo>
                  <a:lnTo>
                    <a:pt x="11430" y="12382"/>
                  </a:ln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52" name="Freeform: Shape 51">
              <a:extLst>
                <a:ext uri="{FF2B5EF4-FFF2-40B4-BE49-F238E27FC236}">
                  <a16:creationId xmlns:a16="http://schemas.microsoft.com/office/drawing/2014/main" id="{48FE3648-95B7-489B-824A-E40D8C262D85}"/>
                </a:ext>
              </a:extLst>
            </p:cNvPr>
            <p:cNvSpPr/>
            <p:nvPr/>
          </p:nvSpPr>
          <p:spPr>
            <a:xfrm>
              <a:off x="3632373" y="3647888"/>
              <a:ext cx="25138" cy="15426"/>
            </a:xfrm>
            <a:custGeom>
              <a:avLst/>
              <a:gdLst>
                <a:gd name="connsiteX0" fmla="*/ 18284 w 25138"/>
                <a:gd name="connsiteY0" fmla="*/ 15427 h 15426"/>
                <a:gd name="connsiteX1" fmla="*/ 17332 w 25138"/>
                <a:gd name="connsiteY1" fmla="*/ 15427 h 15426"/>
                <a:gd name="connsiteX2" fmla="*/ 4949 w 25138"/>
                <a:gd name="connsiteY2" fmla="*/ 12569 h 15426"/>
                <a:gd name="connsiteX3" fmla="*/ 187 w 25138"/>
                <a:gd name="connsiteY3" fmla="*/ 4949 h 15426"/>
                <a:gd name="connsiteX4" fmla="*/ 7807 w 25138"/>
                <a:gd name="connsiteY4" fmla="*/ 187 h 15426"/>
                <a:gd name="connsiteX5" fmla="*/ 20189 w 25138"/>
                <a:gd name="connsiteY5" fmla="*/ 3044 h 15426"/>
                <a:gd name="connsiteX6" fmla="*/ 24952 w 25138"/>
                <a:gd name="connsiteY6" fmla="*/ 10664 h 15426"/>
                <a:gd name="connsiteX7" fmla="*/ 18284 w 25138"/>
                <a:gd name="connsiteY7" fmla="*/ 15427 h 1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38" h="15426">
                  <a:moveTo>
                    <a:pt x="18284" y="15427"/>
                  </a:moveTo>
                  <a:cubicBezTo>
                    <a:pt x="18284" y="15427"/>
                    <a:pt x="17332" y="15427"/>
                    <a:pt x="17332" y="15427"/>
                  </a:cubicBezTo>
                  <a:lnTo>
                    <a:pt x="4949" y="12569"/>
                  </a:lnTo>
                  <a:cubicBezTo>
                    <a:pt x="2092" y="11617"/>
                    <a:pt x="-766" y="8759"/>
                    <a:pt x="187" y="4949"/>
                  </a:cubicBezTo>
                  <a:cubicBezTo>
                    <a:pt x="1139" y="2092"/>
                    <a:pt x="3997" y="-766"/>
                    <a:pt x="7807" y="187"/>
                  </a:cubicBezTo>
                  <a:lnTo>
                    <a:pt x="20189" y="3044"/>
                  </a:lnTo>
                  <a:cubicBezTo>
                    <a:pt x="23047" y="3997"/>
                    <a:pt x="25904" y="6854"/>
                    <a:pt x="24952" y="10664"/>
                  </a:cubicBezTo>
                  <a:cubicBezTo>
                    <a:pt x="23047" y="13522"/>
                    <a:pt x="21142" y="15427"/>
                    <a:pt x="18284" y="15427"/>
                  </a:cubicBez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53" name="Freeform: Shape 52">
              <a:extLst>
                <a:ext uri="{FF2B5EF4-FFF2-40B4-BE49-F238E27FC236}">
                  <a16:creationId xmlns:a16="http://schemas.microsoft.com/office/drawing/2014/main" id="{BCFEB284-8E43-4BAD-8E1B-0B322702B258}"/>
                </a:ext>
              </a:extLst>
            </p:cNvPr>
            <p:cNvSpPr/>
            <p:nvPr/>
          </p:nvSpPr>
          <p:spPr>
            <a:xfrm>
              <a:off x="3728514" y="3522567"/>
              <a:ext cx="43834" cy="71214"/>
            </a:xfrm>
            <a:custGeom>
              <a:avLst/>
              <a:gdLst>
                <a:gd name="connsiteX0" fmla="*/ 22155 w 43834"/>
                <a:gd name="connsiteY0" fmla="*/ 71215 h 71214"/>
                <a:gd name="connsiteX1" fmla="*/ 19298 w 43834"/>
                <a:gd name="connsiteY1" fmla="*/ 70263 h 71214"/>
                <a:gd name="connsiteX2" fmla="*/ 16440 w 43834"/>
                <a:gd name="connsiteY2" fmla="*/ 66453 h 71214"/>
                <a:gd name="connsiteX3" fmla="*/ 248 w 43834"/>
                <a:gd name="connsiteY3" fmla="*/ 8350 h 71214"/>
                <a:gd name="connsiteX4" fmla="*/ 4058 w 43834"/>
                <a:gd name="connsiteY4" fmla="*/ 730 h 71214"/>
                <a:gd name="connsiteX5" fmla="*/ 27870 w 43834"/>
                <a:gd name="connsiteY5" fmla="*/ 5493 h 71214"/>
                <a:gd name="connsiteX6" fmla="*/ 42158 w 43834"/>
                <a:gd name="connsiteY6" fmla="*/ 27400 h 71214"/>
                <a:gd name="connsiteX7" fmla="*/ 23108 w 43834"/>
                <a:gd name="connsiteY7" fmla="*/ 70263 h 71214"/>
                <a:gd name="connsiteX8" fmla="*/ 22155 w 43834"/>
                <a:gd name="connsiteY8" fmla="*/ 71215 h 71214"/>
                <a:gd name="connsiteX9" fmla="*/ 14535 w 43834"/>
                <a:gd name="connsiteY9" fmla="*/ 13113 h 71214"/>
                <a:gd name="connsiteX10" fmla="*/ 26918 w 43834"/>
                <a:gd name="connsiteY10" fmla="*/ 56928 h 71214"/>
                <a:gd name="connsiteX11" fmla="*/ 32633 w 43834"/>
                <a:gd name="connsiteY11" fmla="*/ 32163 h 71214"/>
                <a:gd name="connsiteX12" fmla="*/ 22155 w 43834"/>
                <a:gd name="connsiteY12" fmla="*/ 16923 h 71214"/>
                <a:gd name="connsiteX13" fmla="*/ 14535 w 43834"/>
                <a:gd name="connsiteY13" fmla="*/ 13113 h 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34" h="71214">
                  <a:moveTo>
                    <a:pt x="22155" y="71215"/>
                  </a:moveTo>
                  <a:cubicBezTo>
                    <a:pt x="21203" y="71215"/>
                    <a:pt x="20250" y="71215"/>
                    <a:pt x="19298" y="70263"/>
                  </a:cubicBezTo>
                  <a:cubicBezTo>
                    <a:pt x="18345" y="69310"/>
                    <a:pt x="16440" y="68358"/>
                    <a:pt x="16440" y="66453"/>
                  </a:cubicBezTo>
                  <a:lnTo>
                    <a:pt x="248" y="8350"/>
                  </a:lnTo>
                  <a:cubicBezTo>
                    <a:pt x="-705" y="5493"/>
                    <a:pt x="1200" y="1683"/>
                    <a:pt x="4058" y="730"/>
                  </a:cubicBezTo>
                  <a:cubicBezTo>
                    <a:pt x="11678" y="-1175"/>
                    <a:pt x="20250" y="730"/>
                    <a:pt x="27870" y="5493"/>
                  </a:cubicBezTo>
                  <a:cubicBezTo>
                    <a:pt x="34538" y="10255"/>
                    <a:pt x="40253" y="18828"/>
                    <a:pt x="42158" y="27400"/>
                  </a:cubicBezTo>
                  <a:cubicBezTo>
                    <a:pt x="47873" y="46450"/>
                    <a:pt x="38348" y="65500"/>
                    <a:pt x="23108" y="70263"/>
                  </a:cubicBezTo>
                  <a:cubicBezTo>
                    <a:pt x="23108" y="71215"/>
                    <a:pt x="23108" y="71215"/>
                    <a:pt x="22155" y="71215"/>
                  </a:cubicBezTo>
                  <a:close/>
                  <a:moveTo>
                    <a:pt x="14535" y="13113"/>
                  </a:moveTo>
                  <a:lnTo>
                    <a:pt x="26918" y="56928"/>
                  </a:lnTo>
                  <a:cubicBezTo>
                    <a:pt x="32633" y="52165"/>
                    <a:pt x="35490" y="41688"/>
                    <a:pt x="32633" y="32163"/>
                  </a:cubicBezTo>
                  <a:cubicBezTo>
                    <a:pt x="30728" y="25495"/>
                    <a:pt x="26918" y="19780"/>
                    <a:pt x="22155" y="16923"/>
                  </a:cubicBezTo>
                  <a:cubicBezTo>
                    <a:pt x="19298" y="14065"/>
                    <a:pt x="16440" y="13113"/>
                    <a:pt x="14535" y="13113"/>
                  </a:cubicBez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54" name="Freeform: Shape 53">
              <a:extLst>
                <a:ext uri="{FF2B5EF4-FFF2-40B4-BE49-F238E27FC236}">
                  <a16:creationId xmlns:a16="http://schemas.microsoft.com/office/drawing/2014/main" id="{76E184F6-E67E-4775-9CA1-5A29383D3E09}"/>
                </a:ext>
              </a:extLst>
            </p:cNvPr>
            <p:cNvSpPr/>
            <p:nvPr/>
          </p:nvSpPr>
          <p:spPr>
            <a:xfrm>
              <a:off x="3465872" y="3792855"/>
              <a:ext cx="306889" cy="11430"/>
            </a:xfrm>
            <a:custGeom>
              <a:avLst/>
              <a:gdLst>
                <a:gd name="connsiteX0" fmla="*/ 300990 w 306889"/>
                <a:gd name="connsiteY0" fmla="*/ 11430 h 11430"/>
                <a:gd name="connsiteX1" fmla="*/ 5715 w 306889"/>
                <a:gd name="connsiteY1" fmla="*/ 11430 h 11430"/>
                <a:gd name="connsiteX2" fmla="*/ 0 w 306889"/>
                <a:gd name="connsiteY2" fmla="*/ 5715 h 11430"/>
                <a:gd name="connsiteX3" fmla="*/ 5715 w 306889"/>
                <a:gd name="connsiteY3" fmla="*/ 0 h 11430"/>
                <a:gd name="connsiteX4" fmla="*/ 300990 w 306889"/>
                <a:gd name="connsiteY4" fmla="*/ 0 h 11430"/>
                <a:gd name="connsiteX5" fmla="*/ 306705 w 306889"/>
                <a:gd name="connsiteY5" fmla="*/ 5715 h 11430"/>
                <a:gd name="connsiteX6" fmla="*/ 300990 w 306889"/>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889" h="11430">
                  <a:moveTo>
                    <a:pt x="300990" y="11430"/>
                  </a:moveTo>
                  <a:lnTo>
                    <a:pt x="5715" y="11430"/>
                  </a:lnTo>
                  <a:cubicBezTo>
                    <a:pt x="1905" y="11430"/>
                    <a:pt x="0" y="8572"/>
                    <a:pt x="0" y="5715"/>
                  </a:cubicBezTo>
                  <a:cubicBezTo>
                    <a:pt x="0" y="1905"/>
                    <a:pt x="2858" y="0"/>
                    <a:pt x="5715" y="0"/>
                  </a:cubicBezTo>
                  <a:lnTo>
                    <a:pt x="300990" y="0"/>
                  </a:lnTo>
                  <a:cubicBezTo>
                    <a:pt x="304800" y="0"/>
                    <a:pt x="306705" y="2857"/>
                    <a:pt x="306705" y="5715"/>
                  </a:cubicBezTo>
                  <a:cubicBezTo>
                    <a:pt x="307658" y="8572"/>
                    <a:pt x="304800" y="11430"/>
                    <a:pt x="300990" y="11430"/>
                  </a:cubicBezTo>
                  <a:close/>
                </a:path>
              </a:pathLst>
            </a:custGeom>
            <a:solidFill>
              <a:srgbClr val="0070C0"/>
            </a:solid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grpSp>
      <p:pic>
        <p:nvPicPr>
          <p:cNvPr id="73" name="Graphic 72">
            <a:extLst>
              <a:ext uri="{FF2B5EF4-FFF2-40B4-BE49-F238E27FC236}">
                <a16:creationId xmlns:a16="http://schemas.microsoft.com/office/drawing/2014/main" id="{F1DF9D15-FB2E-439D-ABB2-EE29605938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573044" y="3781981"/>
            <a:ext cx="327218" cy="327218"/>
          </a:xfrm>
          <a:prstGeom prst="rect">
            <a:avLst/>
          </a:prstGeom>
        </p:spPr>
      </p:pic>
      <p:pic>
        <p:nvPicPr>
          <p:cNvPr id="74" name="Graphic 73">
            <a:extLst>
              <a:ext uri="{FF2B5EF4-FFF2-40B4-BE49-F238E27FC236}">
                <a16:creationId xmlns:a16="http://schemas.microsoft.com/office/drawing/2014/main" id="{4A6A8A17-8915-4E15-BE4C-1593648319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573044" y="2663460"/>
            <a:ext cx="327218" cy="327218"/>
          </a:xfrm>
          <a:prstGeom prst="rect">
            <a:avLst/>
          </a:prstGeom>
        </p:spPr>
      </p:pic>
      <p:sp>
        <p:nvSpPr>
          <p:cNvPr id="118" name="TextBox 117">
            <a:extLst>
              <a:ext uri="{FF2B5EF4-FFF2-40B4-BE49-F238E27FC236}">
                <a16:creationId xmlns:a16="http://schemas.microsoft.com/office/drawing/2014/main" id="{F7C58283-89FA-4052-B4B5-98297CA19008}"/>
              </a:ext>
            </a:extLst>
          </p:cNvPr>
          <p:cNvSpPr txBox="1"/>
          <p:nvPr/>
        </p:nvSpPr>
        <p:spPr>
          <a:xfrm>
            <a:off x="4017426" y="3131159"/>
            <a:ext cx="1850489" cy="355419"/>
          </a:xfrm>
          <a:prstGeom prst="rect">
            <a:avLst/>
          </a:prstGeom>
          <a:noFill/>
        </p:spPr>
        <p:txBody>
          <a:bodyPr wrap="square" lIns="62103" tIns="31052" rIns="62103" bIns="31052" rtlCol="0" anchor="t">
            <a:spAutoFit/>
          </a:bodyPr>
          <a:lstStyle/>
          <a:p>
            <a:r>
              <a:rPr lang="en-US" sz="1902">
                <a:solidFill>
                  <a:schemeClr val="tx1">
                    <a:lumMod val="85000"/>
                    <a:lumOff val="15000"/>
                  </a:schemeClr>
                </a:solidFill>
                <a:latin typeface="Inter"/>
                <a:ea typeface="Inter" panose="02000503000000020004" pitchFamily="2" charset="0"/>
              </a:rPr>
              <a:t>Starts with</a:t>
            </a:r>
            <a:endParaRPr lang="en-ID" sz="1902">
              <a:solidFill>
                <a:schemeClr val="tx1">
                  <a:lumMod val="85000"/>
                  <a:lumOff val="15000"/>
                </a:schemeClr>
              </a:solidFill>
              <a:latin typeface="Inter"/>
              <a:ea typeface="Inter" panose="02000503000000020004" pitchFamily="2" charset="0"/>
            </a:endParaRPr>
          </a:p>
        </p:txBody>
      </p:sp>
      <p:sp>
        <p:nvSpPr>
          <p:cNvPr id="28" name="TextBox 27">
            <a:extLst>
              <a:ext uri="{FF2B5EF4-FFF2-40B4-BE49-F238E27FC236}">
                <a16:creationId xmlns:a16="http://schemas.microsoft.com/office/drawing/2014/main" id="{CB854BFF-0000-4D0F-B732-2B25B5678C41}"/>
              </a:ext>
            </a:extLst>
          </p:cNvPr>
          <p:cNvSpPr txBox="1"/>
          <p:nvPr/>
        </p:nvSpPr>
        <p:spPr>
          <a:xfrm>
            <a:off x="4858565" y="2009126"/>
            <a:ext cx="1100358" cy="280206"/>
          </a:xfrm>
          <a:prstGeom prst="rect">
            <a:avLst/>
          </a:prstGeom>
          <a:noFill/>
        </p:spPr>
        <p:txBody>
          <a:bodyPr wrap="square" lIns="62103" tIns="31052" rIns="62103" bIns="31052" anchor="ctr">
            <a:spAutoFit/>
          </a:bodyPr>
          <a:lstStyle/>
          <a:p>
            <a:pPr algn="ctr">
              <a:lnSpc>
                <a:spcPct val="130000"/>
              </a:lnSpc>
              <a:spcBef>
                <a:spcPts val="408"/>
              </a:spcBef>
              <a:spcAft>
                <a:spcPct val="35000"/>
              </a:spcAft>
            </a:pPr>
            <a:r>
              <a:rPr lang="en-US" sz="1087">
                <a:solidFill>
                  <a:schemeClr val="bg1"/>
                </a:solidFill>
                <a:latin typeface="Inter"/>
              </a:rPr>
              <a:t>Define</a:t>
            </a:r>
            <a:endParaRPr lang="en-US">
              <a:solidFill>
                <a:schemeClr val="bg1"/>
              </a:solidFill>
            </a:endParaRPr>
          </a:p>
        </p:txBody>
      </p:sp>
      <p:grpSp>
        <p:nvGrpSpPr>
          <p:cNvPr id="75" name="Graphic 2">
            <a:extLst>
              <a:ext uri="{FF2B5EF4-FFF2-40B4-BE49-F238E27FC236}">
                <a16:creationId xmlns:a16="http://schemas.microsoft.com/office/drawing/2014/main" id="{7081FB67-2AFA-47EF-B4C3-66B8E8DE4C46}"/>
              </a:ext>
            </a:extLst>
          </p:cNvPr>
          <p:cNvGrpSpPr/>
          <p:nvPr/>
        </p:nvGrpSpPr>
        <p:grpSpPr>
          <a:xfrm>
            <a:off x="5238596" y="1606790"/>
            <a:ext cx="340294" cy="218550"/>
            <a:chOff x="3952600" y="4018597"/>
            <a:chExt cx="373737" cy="240029"/>
          </a:xfrm>
          <a:solidFill>
            <a:schemeClr val="bg1"/>
          </a:solidFill>
        </p:grpSpPr>
        <p:sp>
          <p:nvSpPr>
            <p:cNvPr id="76" name="Freeform: Shape 75">
              <a:extLst>
                <a:ext uri="{FF2B5EF4-FFF2-40B4-BE49-F238E27FC236}">
                  <a16:creationId xmlns:a16="http://schemas.microsoft.com/office/drawing/2014/main" id="{B27DD0C3-55E9-4441-93A5-1E3FC84379F3}"/>
                </a:ext>
              </a:extLst>
            </p:cNvPr>
            <p:cNvSpPr/>
            <p:nvPr/>
          </p:nvSpPr>
          <p:spPr>
            <a:xfrm>
              <a:off x="3953552" y="4053839"/>
              <a:ext cx="220980" cy="11430"/>
            </a:xfrm>
            <a:custGeom>
              <a:avLst/>
              <a:gdLst>
                <a:gd name="connsiteX0" fmla="*/ 215265 w 220980"/>
                <a:gd name="connsiteY0" fmla="*/ 11430 h 11430"/>
                <a:gd name="connsiteX1" fmla="*/ 5715 w 220980"/>
                <a:gd name="connsiteY1" fmla="*/ 11430 h 11430"/>
                <a:gd name="connsiteX2" fmla="*/ 0 w 220980"/>
                <a:gd name="connsiteY2" fmla="*/ 5715 h 11430"/>
                <a:gd name="connsiteX3" fmla="*/ 5715 w 220980"/>
                <a:gd name="connsiteY3" fmla="*/ 0 h 11430"/>
                <a:gd name="connsiteX4" fmla="*/ 215265 w 220980"/>
                <a:gd name="connsiteY4" fmla="*/ 0 h 11430"/>
                <a:gd name="connsiteX5" fmla="*/ 220980 w 220980"/>
                <a:gd name="connsiteY5" fmla="*/ 5715 h 11430"/>
                <a:gd name="connsiteX6" fmla="*/ 215265 w 220980"/>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980" h="11430">
                  <a:moveTo>
                    <a:pt x="215265" y="11430"/>
                  </a:moveTo>
                  <a:lnTo>
                    <a:pt x="5715" y="11430"/>
                  </a:lnTo>
                  <a:cubicBezTo>
                    <a:pt x="1905" y="11430"/>
                    <a:pt x="0" y="8573"/>
                    <a:pt x="0" y="5715"/>
                  </a:cubicBezTo>
                  <a:cubicBezTo>
                    <a:pt x="0" y="2858"/>
                    <a:pt x="2858" y="0"/>
                    <a:pt x="5715" y="0"/>
                  </a:cubicBezTo>
                  <a:lnTo>
                    <a:pt x="215265" y="0"/>
                  </a:lnTo>
                  <a:cubicBezTo>
                    <a:pt x="219075" y="0"/>
                    <a:pt x="220980" y="2858"/>
                    <a:pt x="220980" y="5715"/>
                  </a:cubicBezTo>
                  <a:cubicBezTo>
                    <a:pt x="220980" y="8573"/>
                    <a:pt x="218123" y="11430"/>
                    <a:pt x="215265" y="11430"/>
                  </a:cubicBez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77" name="Freeform: Shape 76">
              <a:extLst>
                <a:ext uri="{FF2B5EF4-FFF2-40B4-BE49-F238E27FC236}">
                  <a16:creationId xmlns:a16="http://schemas.microsoft.com/office/drawing/2014/main" id="{A4223A59-56EC-4C77-AB35-ACCDA6A724A9}"/>
                </a:ext>
              </a:extLst>
            </p:cNvPr>
            <p:cNvSpPr/>
            <p:nvPr/>
          </p:nvSpPr>
          <p:spPr>
            <a:xfrm>
              <a:off x="3979270" y="4036695"/>
              <a:ext cx="11429" cy="11429"/>
            </a:xfrm>
            <a:custGeom>
              <a:avLst/>
              <a:gdLst>
                <a:gd name="connsiteX0" fmla="*/ 11430 w 11429"/>
                <a:gd name="connsiteY0" fmla="*/ 5715 h 11429"/>
                <a:gd name="connsiteX1" fmla="*/ 5715 w 11429"/>
                <a:gd name="connsiteY1" fmla="*/ 11430 h 11429"/>
                <a:gd name="connsiteX2" fmla="*/ 0 w 11429"/>
                <a:gd name="connsiteY2" fmla="*/ 5715 h 11429"/>
                <a:gd name="connsiteX3" fmla="*/ 5715 w 11429"/>
                <a:gd name="connsiteY3" fmla="*/ 0 h 11429"/>
                <a:gd name="connsiteX4" fmla="*/ 11430 w 11429"/>
                <a:gd name="connsiteY4" fmla="*/ 5715 h 1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 h="11429">
                  <a:moveTo>
                    <a:pt x="11430" y="5715"/>
                  </a:moveTo>
                  <a:cubicBezTo>
                    <a:pt x="11430" y="8871"/>
                    <a:pt x="8871" y="11430"/>
                    <a:pt x="5715" y="11430"/>
                  </a:cubicBezTo>
                  <a:cubicBezTo>
                    <a:pt x="2559" y="11430"/>
                    <a:pt x="0" y="8871"/>
                    <a:pt x="0" y="5715"/>
                  </a:cubicBezTo>
                  <a:cubicBezTo>
                    <a:pt x="0" y="2559"/>
                    <a:pt x="2559" y="0"/>
                    <a:pt x="5715" y="0"/>
                  </a:cubicBezTo>
                  <a:cubicBezTo>
                    <a:pt x="8871" y="0"/>
                    <a:pt x="11430" y="2559"/>
                    <a:pt x="11430" y="5715"/>
                  </a:cubicBez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78" name="Freeform: Shape 77">
              <a:extLst>
                <a:ext uri="{FF2B5EF4-FFF2-40B4-BE49-F238E27FC236}">
                  <a16:creationId xmlns:a16="http://schemas.microsoft.com/office/drawing/2014/main" id="{7447AAC6-D258-4642-B9E4-DD19828A2796}"/>
                </a:ext>
              </a:extLst>
            </p:cNvPr>
            <p:cNvSpPr/>
            <p:nvPr/>
          </p:nvSpPr>
          <p:spPr>
            <a:xfrm>
              <a:off x="4001177" y="4036694"/>
              <a:ext cx="11430" cy="11614"/>
            </a:xfrm>
            <a:custGeom>
              <a:avLst/>
              <a:gdLst>
                <a:gd name="connsiteX0" fmla="*/ 11430 w 11430"/>
                <a:gd name="connsiteY0" fmla="*/ 5715 h 11614"/>
                <a:gd name="connsiteX1" fmla="*/ 5715 w 11430"/>
                <a:gd name="connsiteY1" fmla="*/ 0 h 11614"/>
                <a:gd name="connsiteX2" fmla="*/ 0 w 11430"/>
                <a:gd name="connsiteY2" fmla="*/ 5715 h 11614"/>
                <a:gd name="connsiteX3" fmla="*/ 5715 w 11430"/>
                <a:gd name="connsiteY3" fmla="*/ 11430 h 11614"/>
                <a:gd name="connsiteX4" fmla="*/ 11430 w 11430"/>
                <a:gd name="connsiteY4" fmla="*/ 5715 h 11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11614">
                  <a:moveTo>
                    <a:pt x="11430" y="5715"/>
                  </a:moveTo>
                  <a:cubicBezTo>
                    <a:pt x="11430" y="2857"/>
                    <a:pt x="8573" y="0"/>
                    <a:pt x="5715" y="0"/>
                  </a:cubicBezTo>
                  <a:cubicBezTo>
                    <a:pt x="2858" y="0"/>
                    <a:pt x="0" y="2857"/>
                    <a:pt x="0" y="5715"/>
                  </a:cubicBezTo>
                  <a:cubicBezTo>
                    <a:pt x="0" y="8572"/>
                    <a:pt x="2858" y="11430"/>
                    <a:pt x="5715" y="11430"/>
                  </a:cubicBezTo>
                  <a:cubicBezTo>
                    <a:pt x="8573" y="12382"/>
                    <a:pt x="11430" y="9525"/>
                    <a:pt x="11430" y="5715"/>
                  </a:cubicBez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79" name="Freeform: Shape 78">
              <a:extLst>
                <a:ext uri="{FF2B5EF4-FFF2-40B4-BE49-F238E27FC236}">
                  <a16:creationId xmlns:a16="http://schemas.microsoft.com/office/drawing/2014/main" id="{ADE112CA-4B75-407B-8925-36603E0D2DC0}"/>
                </a:ext>
              </a:extLst>
            </p:cNvPr>
            <p:cNvSpPr/>
            <p:nvPr/>
          </p:nvSpPr>
          <p:spPr>
            <a:xfrm>
              <a:off x="4024037" y="4036694"/>
              <a:ext cx="11429" cy="11614"/>
            </a:xfrm>
            <a:custGeom>
              <a:avLst/>
              <a:gdLst>
                <a:gd name="connsiteX0" fmla="*/ 11430 w 11429"/>
                <a:gd name="connsiteY0" fmla="*/ 5715 h 11614"/>
                <a:gd name="connsiteX1" fmla="*/ 5715 w 11429"/>
                <a:gd name="connsiteY1" fmla="*/ 0 h 11614"/>
                <a:gd name="connsiteX2" fmla="*/ 0 w 11429"/>
                <a:gd name="connsiteY2" fmla="*/ 5715 h 11614"/>
                <a:gd name="connsiteX3" fmla="*/ 5715 w 11429"/>
                <a:gd name="connsiteY3" fmla="*/ 11430 h 11614"/>
                <a:gd name="connsiteX4" fmla="*/ 11430 w 11429"/>
                <a:gd name="connsiteY4" fmla="*/ 5715 h 11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 h="11614">
                  <a:moveTo>
                    <a:pt x="11430" y="5715"/>
                  </a:moveTo>
                  <a:cubicBezTo>
                    <a:pt x="11430" y="2857"/>
                    <a:pt x="8572" y="0"/>
                    <a:pt x="5715" y="0"/>
                  </a:cubicBezTo>
                  <a:cubicBezTo>
                    <a:pt x="2858" y="0"/>
                    <a:pt x="0" y="2857"/>
                    <a:pt x="0" y="5715"/>
                  </a:cubicBezTo>
                  <a:cubicBezTo>
                    <a:pt x="0" y="8572"/>
                    <a:pt x="2858" y="11430"/>
                    <a:pt x="5715" y="11430"/>
                  </a:cubicBezTo>
                  <a:cubicBezTo>
                    <a:pt x="8572" y="12382"/>
                    <a:pt x="11430" y="9525"/>
                    <a:pt x="11430" y="5715"/>
                  </a:cubicBez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0" name="Freeform: Shape 79">
              <a:extLst>
                <a:ext uri="{FF2B5EF4-FFF2-40B4-BE49-F238E27FC236}">
                  <a16:creationId xmlns:a16="http://schemas.microsoft.com/office/drawing/2014/main" id="{8A586A1D-BE33-4C20-9BF7-94A162552262}"/>
                </a:ext>
              </a:extLst>
            </p:cNvPr>
            <p:cNvSpPr/>
            <p:nvPr/>
          </p:nvSpPr>
          <p:spPr>
            <a:xfrm>
              <a:off x="4064042" y="4037647"/>
              <a:ext cx="28759" cy="11429"/>
            </a:xfrm>
            <a:custGeom>
              <a:avLst/>
              <a:gdLst>
                <a:gd name="connsiteX0" fmla="*/ 22860 w 28759"/>
                <a:gd name="connsiteY0" fmla="*/ 11430 h 11429"/>
                <a:gd name="connsiteX1" fmla="*/ 5715 w 28759"/>
                <a:gd name="connsiteY1" fmla="*/ 11430 h 11429"/>
                <a:gd name="connsiteX2" fmla="*/ 0 w 28759"/>
                <a:gd name="connsiteY2" fmla="*/ 5715 h 11429"/>
                <a:gd name="connsiteX3" fmla="*/ 5715 w 28759"/>
                <a:gd name="connsiteY3" fmla="*/ 0 h 11429"/>
                <a:gd name="connsiteX4" fmla="*/ 22860 w 28759"/>
                <a:gd name="connsiteY4" fmla="*/ 0 h 11429"/>
                <a:gd name="connsiteX5" fmla="*/ 28575 w 28759"/>
                <a:gd name="connsiteY5" fmla="*/ 5715 h 11429"/>
                <a:gd name="connsiteX6" fmla="*/ 22860 w 28759"/>
                <a:gd name="connsiteY6" fmla="*/ 1143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59" h="11429">
                  <a:moveTo>
                    <a:pt x="22860" y="11430"/>
                  </a:moveTo>
                  <a:lnTo>
                    <a:pt x="5715" y="11430"/>
                  </a:lnTo>
                  <a:cubicBezTo>
                    <a:pt x="1905" y="11430"/>
                    <a:pt x="0" y="8573"/>
                    <a:pt x="0" y="5715"/>
                  </a:cubicBezTo>
                  <a:cubicBezTo>
                    <a:pt x="0" y="1905"/>
                    <a:pt x="2858" y="0"/>
                    <a:pt x="5715" y="0"/>
                  </a:cubicBezTo>
                  <a:lnTo>
                    <a:pt x="22860" y="0"/>
                  </a:lnTo>
                  <a:cubicBezTo>
                    <a:pt x="26670" y="0"/>
                    <a:pt x="28575" y="2857"/>
                    <a:pt x="28575" y="5715"/>
                  </a:cubicBezTo>
                  <a:cubicBezTo>
                    <a:pt x="29528" y="8573"/>
                    <a:pt x="26670" y="11430"/>
                    <a:pt x="22860" y="11430"/>
                  </a:cubicBez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1" name="Freeform: Shape 80">
              <a:extLst>
                <a:ext uri="{FF2B5EF4-FFF2-40B4-BE49-F238E27FC236}">
                  <a16:creationId xmlns:a16="http://schemas.microsoft.com/office/drawing/2014/main" id="{F350AF4E-2992-4D15-9B3C-C80B40E4F443}"/>
                </a:ext>
              </a:extLst>
            </p:cNvPr>
            <p:cNvSpPr/>
            <p:nvPr/>
          </p:nvSpPr>
          <p:spPr>
            <a:xfrm>
              <a:off x="3952600" y="4018597"/>
              <a:ext cx="236220" cy="223837"/>
            </a:xfrm>
            <a:custGeom>
              <a:avLst/>
              <a:gdLst>
                <a:gd name="connsiteX0" fmla="*/ 126683 w 236220"/>
                <a:gd name="connsiteY0" fmla="*/ 223838 h 223837"/>
                <a:gd name="connsiteX1" fmla="*/ 21908 w 236220"/>
                <a:gd name="connsiteY1" fmla="*/ 223838 h 223837"/>
                <a:gd name="connsiteX2" fmla="*/ 0 w 236220"/>
                <a:gd name="connsiteY2" fmla="*/ 201930 h 223837"/>
                <a:gd name="connsiteX3" fmla="*/ 0 w 236220"/>
                <a:gd name="connsiteY3" fmla="*/ 21907 h 223837"/>
                <a:gd name="connsiteX4" fmla="*/ 21908 w 236220"/>
                <a:gd name="connsiteY4" fmla="*/ 0 h 223837"/>
                <a:gd name="connsiteX5" fmla="*/ 230505 w 236220"/>
                <a:gd name="connsiteY5" fmla="*/ 0 h 223837"/>
                <a:gd name="connsiteX6" fmla="*/ 236220 w 236220"/>
                <a:gd name="connsiteY6" fmla="*/ 5715 h 223837"/>
                <a:gd name="connsiteX7" fmla="*/ 230505 w 236220"/>
                <a:gd name="connsiteY7" fmla="*/ 11430 h 223837"/>
                <a:gd name="connsiteX8" fmla="*/ 21908 w 236220"/>
                <a:gd name="connsiteY8" fmla="*/ 11430 h 223837"/>
                <a:gd name="connsiteX9" fmla="*/ 12383 w 236220"/>
                <a:gd name="connsiteY9" fmla="*/ 20955 h 223837"/>
                <a:gd name="connsiteX10" fmla="*/ 12383 w 236220"/>
                <a:gd name="connsiteY10" fmla="*/ 200977 h 223837"/>
                <a:gd name="connsiteX11" fmla="*/ 21908 w 236220"/>
                <a:gd name="connsiteY11" fmla="*/ 210502 h 223837"/>
                <a:gd name="connsiteX12" fmla="*/ 126683 w 236220"/>
                <a:gd name="connsiteY12" fmla="*/ 210502 h 223837"/>
                <a:gd name="connsiteX13" fmla="*/ 132397 w 236220"/>
                <a:gd name="connsiteY13" fmla="*/ 216217 h 223837"/>
                <a:gd name="connsiteX14" fmla="*/ 126683 w 236220"/>
                <a:gd name="connsiteY14" fmla="*/ 223838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20" h="223837">
                  <a:moveTo>
                    <a:pt x="126683" y="223838"/>
                  </a:moveTo>
                  <a:lnTo>
                    <a:pt x="21908" y="223838"/>
                  </a:lnTo>
                  <a:cubicBezTo>
                    <a:pt x="9525" y="223838"/>
                    <a:pt x="0" y="214313"/>
                    <a:pt x="0" y="201930"/>
                  </a:cubicBezTo>
                  <a:lnTo>
                    <a:pt x="0" y="21907"/>
                  </a:lnTo>
                  <a:cubicBezTo>
                    <a:pt x="0" y="9525"/>
                    <a:pt x="9525" y="0"/>
                    <a:pt x="21908" y="0"/>
                  </a:cubicBezTo>
                  <a:lnTo>
                    <a:pt x="230505" y="0"/>
                  </a:lnTo>
                  <a:cubicBezTo>
                    <a:pt x="234315" y="0"/>
                    <a:pt x="236220" y="2857"/>
                    <a:pt x="236220" y="5715"/>
                  </a:cubicBezTo>
                  <a:cubicBezTo>
                    <a:pt x="236220" y="9525"/>
                    <a:pt x="233363" y="11430"/>
                    <a:pt x="230505" y="11430"/>
                  </a:cubicBezTo>
                  <a:lnTo>
                    <a:pt x="21908" y="11430"/>
                  </a:lnTo>
                  <a:cubicBezTo>
                    <a:pt x="16192" y="11430"/>
                    <a:pt x="12383" y="16192"/>
                    <a:pt x="12383" y="20955"/>
                  </a:cubicBezTo>
                  <a:lnTo>
                    <a:pt x="12383" y="200977"/>
                  </a:lnTo>
                  <a:cubicBezTo>
                    <a:pt x="12383" y="206692"/>
                    <a:pt x="17145" y="210502"/>
                    <a:pt x="21908" y="210502"/>
                  </a:cubicBezTo>
                  <a:lnTo>
                    <a:pt x="126683" y="210502"/>
                  </a:lnTo>
                  <a:cubicBezTo>
                    <a:pt x="130492" y="210502"/>
                    <a:pt x="132397" y="213360"/>
                    <a:pt x="132397" y="216217"/>
                  </a:cubicBezTo>
                  <a:cubicBezTo>
                    <a:pt x="133350" y="220980"/>
                    <a:pt x="130492" y="223838"/>
                    <a:pt x="126683" y="223838"/>
                  </a:cubicBez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2" name="Freeform: Shape 81">
              <a:extLst>
                <a:ext uri="{FF2B5EF4-FFF2-40B4-BE49-F238E27FC236}">
                  <a16:creationId xmlns:a16="http://schemas.microsoft.com/office/drawing/2014/main" id="{2591FC5B-3410-4B52-BCC2-1F70F1FC7C36}"/>
                </a:ext>
              </a:extLst>
            </p:cNvPr>
            <p:cNvSpPr/>
            <p:nvPr/>
          </p:nvSpPr>
          <p:spPr>
            <a:xfrm>
              <a:off x="4106905" y="4037647"/>
              <a:ext cx="45720" cy="11429"/>
            </a:xfrm>
            <a:custGeom>
              <a:avLst/>
              <a:gdLst>
                <a:gd name="connsiteX0" fmla="*/ 40005 w 45720"/>
                <a:gd name="connsiteY0" fmla="*/ 11430 h 11429"/>
                <a:gd name="connsiteX1" fmla="*/ 5715 w 45720"/>
                <a:gd name="connsiteY1" fmla="*/ 11430 h 11429"/>
                <a:gd name="connsiteX2" fmla="*/ 0 w 45720"/>
                <a:gd name="connsiteY2" fmla="*/ 5715 h 11429"/>
                <a:gd name="connsiteX3" fmla="*/ 5715 w 45720"/>
                <a:gd name="connsiteY3" fmla="*/ 0 h 11429"/>
                <a:gd name="connsiteX4" fmla="*/ 40005 w 45720"/>
                <a:gd name="connsiteY4" fmla="*/ 0 h 11429"/>
                <a:gd name="connsiteX5" fmla="*/ 45720 w 45720"/>
                <a:gd name="connsiteY5" fmla="*/ 5715 h 11429"/>
                <a:gd name="connsiteX6" fmla="*/ 40005 w 45720"/>
                <a:gd name="connsiteY6" fmla="*/ 1143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 h="11429">
                  <a:moveTo>
                    <a:pt x="40005" y="11430"/>
                  </a:moveTo>
                  <a:lnTo>
                    <a:pt x="5715" y="11430"/>
                  </a:lnTo>
                  <a:cubicBezTo>
                    <a:pt x="1905" y="11430"/>
                    <a:pt x="0" y="8573"/>
                    <a:pt x="0" y="5715"/>
                  </a:cubicBezTo>
                  <a:cubicBezTo>
                    <a:pt x="0" y="1905"/>
                    <a:pt x="2858" y="0"/>
                    <a:pt x="5715" y="0"/>
                  </a:cubicBezTo>
                  <a:lnTo>
                    <a:pt x="40005" y="0"/>
                  </a:lnTo>
                  <a:cubicBezTo>
                    <a:pt x="43815" y="0"/>
                    <a:pt x="45720" y="2857"/>
                    <a:pt x="45720" y="5715"/>
                  </a:cubicBezTo>
                  <a:cubicBezTo>
                    <a:pt x="45720" y="8573"/>
                    <a:pt x="42863" y="11430"/>
                    <a:pt x="40005" y="11430"/>
                  </a:cubicBez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3" name="Freeform: Shape 82">
              <a:extLst>
                <a:ext uri="{FF2B5EF4-FFF2-40B4-BE49-F238E27FC236}">
                  <a16:creationId xmlns:a16="http://schemas.microsoft.com/office/drawing/2014/main" id="{566227FA-8EA8-4847-BC08-E4870DD8A982}"/>
                </a:ext>
              </a:extLst>
            </p:cNvPr>
            <p:cNvSpPr/>
            <p:nvPr/>
          </p:nvSpPr>
          <p:spPr>
            <a:xfrm>
              <a:off x="3981175" y="4080510"/>
              <a:ext cx="109537" cy="95250"/>
            </a:xfrm>
            <a:custGeom>
              <a:avLst/>
              <a:gdLst>
                <a:gd name="connsiteX0" fmla="*/ 103822 w 109537"/>
                <a:gd name="connsiteY0" fmla="*/ 95250 h 95250"/>
                <a:gd name="connsiteX1" fmla="*/ 5715 w 109537"/>
                <a:gd name="connsiteY1" fmla="*/ 95250 h 95250"/>
                <a:gd name="connsiteX2" fmla="*/ 0 w 109537"/>
                <a:gd name="connsiteY2" fmla="*/ 89535 h 95250"/>
                <a:gd name="connsiteX3" fmla="*/ 0 w 109537"/>
                <a:gd name="connsiteY3" fmla="*/ 5715 h 95250"/>
                <a:gd name="connsiteX4" fmla="*/ 5715 w 109537"/>
                <a:gd name="connsiteY4" fmla="*/ 0 h 95250"/>
                <a:gd name="connsiteX5" fmla="*/ 103822 w 109537"/>
                <a:gd name="connsiteY5" fmla="*/ 0 h 95250"/>
                <a:gd name="connsiteX6" fmla="*/ 109538 w 109537"/>
                <a:gd name="connsiteY6" fmla="*/ 5715 h 95250"/>
                <a:gd name="connsiteX7" fmla="*/ 109538 w 109537"/>
                <a:gd name="connsiteY7" fmla="*/ 89535 h 95250"/>
                <a:gd name="connsiteX8" fmla="*/ 103822 w 109537"/>
                <a:gd name="connsiteY8" fmla="*/ 95250 h 95250"/>
                <a:gd name="connsiteX9" fmla="*/ 11430 w 109537"/>
                <a:gd name="connsiteY9" fmla="*/ 82867 h 95250"/>
                <a:gd name="connsiteX10" fmla="*/ 97155 w 109537"/>
                <a:gd name="connsiteY10" fmla="*/ 82867 h 95250"/>
                <a:gd name="connsiteX11" fmla="*/ 97155 w 109537"/>
                <a:gd name="connsiteY11" fmla="*/ 10477 h 95250"/>
                <a:gd name="connsiteX12" fmla="*/ 11430 w 109537"/>
                <a:gd name="connsiteY12" fmla="*/ 10477 h 95250"/>
                <a:gd name="connsiteX13" fmla="*/ 11430 w 109537"/>
                <a:gd name="connsiteY13" fmla="*/ 8286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537" h="95250">
                  <a:moveTo>
                    <a:pt x="103822" y="95250"/>
                  </a:moveTo>
                  <a:lnTo>
                    <a:pt x="5715" y="95250"/>
                  </a:lnTo>
                  <a:cubicBezTo>
                    <a:pt x="1905" y="95250"/>
                    <a:pt x="0" y="92392"/>
                    <a:pt x="0" y="89535"/>
                  </a:cubicBezTo>
                  <a:lnTo>
                    <a:pt x="0" y="5715"/>
                  </a:lnTo>
                  <a:cubicBezTo>
                    <a:pt x="0" y="1905"/>
                    <a:pt x="2858" y="0"/>
                    <a:pt x="5715" y="0"/>
                  </a:cubicBezTo>
                  <a:lnTo>
                    <a:pt x="103822" y="0"/>
                  </a:lnTo>
                  <a:cubicBezTo>
                    <a:pt x="107633" y="0"/>
                    <a:pt x="109538" y="2857"/>
                    <a:pt x="109538" y="5715"/>
                  </a:cubicBezTo>
                  <a:lnTo>
                    <a:pt x="109538" y="89535"/>
                  </a:lnTo>
                  <a:cubicBezTo>
                    <a:pt x="109538" y="92392"/>
                    <a:pt x="106680" y="95250"/>
                    <a:pt x="103822" y="95250"/>
                  </a:cubicBezTo>
                  <a:close/>
                  <a:moveTo>
                    <a:pt x="11430" y="82867"/>
                  </a:moveTo>
                  <a:lnTo>
                    <a:pt x="97155" y="82867"/>
                  </a:lnTo>
                  <a:lnTo>
                    <a:pt x="97155" y="10477"/>
                  </a:lnTo>
                  <a:lnTo>
                    <a:pt x="11430" y="10477"/>
                  </a:lnTo>
                  <a:lnTo>
                    <a:pt x="11430" y="82867"/>
                  </a:ln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4" name="Freeform: Shape 83">
              <a:extLst>
                <a:ext uri="{FF2B5EF4-FFF2-40B4-BE49-F238E27FC236}">
                  <a16:creationId xmlns:a16="http://schemas.microsoft.com/office/drawing/2014/main" id="{91CE01C9-FBE9-4E37-9761-2AE9C5279658}"/>
                </a:ext>
              </a:extLst>
            </p:cNvPr>
            <p:cNvSpPr/>
            <p:nvPr/>
          </p:nvSpPr>
          <p:spPr>
            <a:xfrm>
              <a:off x="4002130" y="4188142"/>
              <a:ext cx="66675" cy="11430"/>
            </a:xfrm>
            <a:custGeom>
              <a:avLst/>
              <a:gdLst>
                <a:gd name="connsiteX0" fmla="*/ 60960 w 66675"/>
                <a:gd name="connsiteY0" fmla="*/ 11430 h 11430"/>
                <a:gd name="connsiteX1" fmla="*/ 5715 w 66675"/>
                <a:gd name="connsiteY1" fmla="*/ 11430 h 11430"/>
                <a:gd name="connsiteX2" fmla="*/ 0 w 66675"/>
                <a:gd name="connsiteY2" fmla="*/ 5715 h 11430"/>
                <a:gd name="connsiteX3" fmla="*/ 5715 w 66675"/>
                <a:gd name="connsiteY3" fmla="*/ 0 h 11430"/>
                <a:gd name="connsiteX4" fmla="*/ 60960 w 66675"/>
                <a:gd name="connsiteY4" fmla="*/ 0 h 11430"/>
                <a:gd name="connsiteX5" fmla="*/ 66675 w 66675"/>
                <a:gd name="connsiteY5" fmla="*/ 5715 h 11430"/>
                <a:gd name="connsiteX6" fmla="*/ 60960 w 66675"/>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11430">
                  <a:moveTo>
                    <a:pt x="60960" y="11430"/>
                  </a:moveTo>
                  <a:lnTo>
                    <a:pt x="5715" y="11430"/>
                  </a:lnTo>
                  <a:cubicBezTo>
                    <a:pt x="1905" y="11430"/>
                    <a:pt x="0" y="8573"/>
                    <a:pt x="0" y="5715"/>
                  </a:cubicBezTo>
                  <a:cubicBezTo>
                    <a:pt x="0" y="2858"/>
                    <a:pt x="2858" y="0"/>
                    <a:pt x="5715" y="0"/>
                  </a:cubicBezTo>
                  <a:lnTo>
                    <a:pt x="60960" y="0"/>
                  </a:lnTo>
                  <a:cubicBezTo>
                    <a:pt x="64770" y="0"/>
                    <a:pt x="66675" y="2858"/>
                    <a:pt x="66675" y="5715"/>
                  </a:cubicBezTo>
                  <a:cubicBezTo>
                    <a:pt x="66675" y="8573"/>
                    <a:pt x="64770" y="11430"/>
                    <a:pt x="60960" y="11430"/>
                  </a:cubicBez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5" name="Freeform: Shape 84">
              <a:extLst>
                <a:ext uri="{FF2B5EF4-FFF2-40B4-BE49-F238E27FC236}">
                  <a16:creationId xmlns:a16="http://schemas.microsoft.com/office/drawing/2014/main" id="{F36E0D89-E12A-422F-9DA6-E436E51C25F9}"/>
                </a:ext>
              </a:extLst>
            </p:cNvPr>
            <p:cNvSpPr/>
            <p:nvPr/>
          </p:nvSpPr>
          <p:spPr>
            <a:xfrm>
              <a:off x="4103571" y="4052887"/>
              <a:ext cx="198596" cy="185737"/>
            </a:xfrm>
            <a:custGeom>
              <a:avLst/>
              <a:gdLst>
                <a:gd name="connsiteX0" fmla="*/ 34766 w 198596"/>
                <a:gd name="connsiteY0" fmla="*/ 185738 h 185737"/>
                <a:gd name="connsiteX1" fmla="*/ 30004 w 198596"/>
                <a:gd name="connsiteY1" fmla="*/ 182880 h 185737"/>
                <a:gd name="connsiteX2" fmla="*/ 1429 w 198596"/>
                <a:gd name="connsiteY2" fmla="*/ 140970 h 185737"/>
                <a:gd name="connsiteX3" fmla="*/ 1429 w 198596"/>
                <a:gd name="connsiteY3" fmla="*/ 134302 h 185737"/>
                <a:gd name="connsiteX4" fmla="*/ 18574 w 198596"/>
                <a:gd name="connsiteY4" fmla="*/ 111442 h 185737"/>
                <a:gd name="connsiteX5" fmla="*/ 27146 w 198596"/>
                <a:gd name="connsiteY5" fmla="*/ 110490 h 185737"/>
                <a:gd name="connsiteX6" fmla="*/ 28099 w 198596"/>
                <a:gd name="connsiteY6" fmla="*/ 119063 h 185737"/>
                <a:gd name="connsiteX7" fmla="*/ 13811 w 198596"/>
                <a:gd name="connsiteY7" fmla="*/ 138113 h 185737"/>
                <a:gd name="connsiteX8" fmla="*/ 37624 w 198596"/>
                <a:gd name="connsiteY8" fmla="*/ 172402 h 185737"/>
                <a:gd name="connsiteX9" fmla="*/ 182404 w 198596"/>
                <a:gd name="connsiteY9" fmla="*/ 130492 h 185737"/>
                <a:gd name="connsiteX10" fmla="*/ 103346 w 198596"/>
                <a:gd name="connsiteY10" fmla="*/ 17145 h 185737"/>
                <a:gd name="connsiteX11" fmla="*/ 45244 w 198596"/>
                <a:gd name="connsiteY11" fmla="*/ 96202 h 185737"/>
                <a:gd name="connsiteX12" fmla="*/ 36671 w 198596"/>
                <a:gd name="connsiteY12" fmla="*/ 97155 h 185737"/>
                <a:gd name="connsiteX13" fmla="*/ 35719 w 198596"/>
                <a:gd name="connsiteY13" fmla="*/ 88583 h 185737"/>
                <a:gd name="connsiteX14" fmla="*/ 99536 w 198596"/>
                <a:gd name="connsiteY14" fmla="*/ 2858 h 185737"/>
                <a:gd name="connsiteX15" fmla="*/ 104299 w 198596"/>
                <a:gd name="connsiteY15" fmla="*/ 0 h 185737"/>
                <a:gd name="connsiteX16" fmla="*/ 109061 w 198596"/>
                <a:gd name="connsiteY16" fmla="*/ 2858 h 185737"/>
                <a:gd name="connsiteX17" fmla="*/ 197644 w 198596"/>
                <a:gd name="connsiteY17" fmla="*/ 130492 h 185737"/>
                <a:gd name="connsiteX18" fmla="*/ 198596 w 198596"/>
                <a:gd name="connsiteY18" fmla="*/ 136208 h 185737"/>
                <a:gd name="connsiteX19" fmla="*/ 194786 w 198596"/>
                <a:gd name="connsiteY19" fmla="*/ 140017 h 185737"/>
                <a:gd name="connsiteX20" fmla="*/ 36671 w 198596"/>
                <a:gd name="connsiteY20" fmla="*/ 185738 h 185737"/>
                <a:gd name="connsiteX21" fmla="*/ 34766 w 198596"/>
                <a:gd name="connsiteY21" fmla="*/ 185738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596" h="185737">
                  <a:moveTo>
                    <a:pt x="34766" y="185738"/>
                  </a:moveTo>
                  <a:cubicBezTo>
                    <a:pt x="32861" y="185738"/>
                    <a:pt x="30956" y="184785"/>
                    <a:pt x="30004" y="182880"/>
                  </a:cubicBezTo>
                  <a:lnTo>
                    <a:pt x="1429" y="140970"/>
                  </a:lnTo>
                  <a:cubicBezTo>
                    <a:pt x="-476" y="139065"/>
                    <a:pt x="-476" y="136208"/>
                    <a:pt x="1429" y="134302"/>
                  </a:cubicBezTo>
                  <a:lnTo>
                    <a:pt x="18574" y="111442"/>
                  </a:lnTo>
                  <a:cubicBezTo>
                    <a:pt x="20479" y="108585"/>
                    <a:pt x="24289" y="108585"/>
                    <a:pt x="27146" y="110490"/>
                  </a:cubicBezTo>
                  <a:cubicBezTo>
                    <a:pt x="30004" y="112395"/>
                    <a:pt x="30004" y="116205"/>
                    <a:pt x="28099" y="119063"/>
                  </a:cubicBezTo>
                  <a:lnTo>
                    <a:pt x="13811" y="138113"/>
                  </a:lnTo>
                  <a:lnTo>
                    <a:pt x="37624" y="172402"/>
                  </a:lnTo>
                  <a:lnTo>
                    <a:pt x="182404" y="130492"/>
                  </a:lnTo>
                  <a:lnTo>
                    <a:pt x="103346" y="17145"/>
                  </a:lnTo>
                  <a:lnTo>
                    <a:pt x="45244" y="96202"/>
                  </a:lnTo>
                  <a:cubicBezTo>
                    <a:pt x="43339" y="99060"/>
                    <a:pt x="39529" y="99060"/>
                    <a:pt x="36671" y="97155"/>
                  </a:cubicBezTo>
                  <a:cubicBezTo>
                    <a:pt x="33814" y="95250"/>
                    <a:pt x="33814" y="91440"/>
                    <a:pt x="35719" y="88583"/>
                  </a:cubicBezTo>
                  <a:lnTo>
                    <a:pt x="99536" y="2858"/>
                  </a:lnTo>
                  <a:cubicBezTo>
                    <a:pt x="100489" y="952"/>
                    <a:pt x="102394" y="952"/>
                    <a:pt x="104299" y="0"/>
                  </a:cubicBezTo>
                  <a:cubicBezTo>
                    <a:pt x="106204" y="0"/>
                    <a:pt x="108109" y="952"/>
                    <a:pt x="109061" y="2858"/>
                  </a:cubicBezTo>
                  <a:lnTo>
                    <a:pt x="197644" y="130492"/>
                  </a:lnTo>
                  <a:cubicBezTo>
                    <a:pt x="198596" y="132398"/>
                    <a:pt x="198596" y="134302"/>
                    <a:pt x="198596" y="136208"/>
                  </a:cubicBezTo>
                  <a:cubicBezTo>
                    <a:pt x="197644" y="138113"/>
                    <a:pt x="196691" y="139065"/>
                    <a:pt x="194786" y="140017"/>
                  </a:cubicBezTo>
                  <a:lnTo>
                    <a:pt x="36671" y="185738"/>
                  </a:lnTo>
                  <a:cubicBezTo>
                    <a:pt x="36671" y="185738"/>
                    <a:pt x="35719" y="185738"/>
                    <a:pt x="34766" y="185738"/>
                  </a:cubicBez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6" name="Freeform: Shape 85">
              <a:extLst>
                <a:ext uri="{FF2B5EF4-FFF2-40B4-BE49-F238E27FC236}">
                  <a16:creationId xmlns:a16="http://schemas.microsoft.com/office/drawing/2014/main" id="{CE03A98C-0591-483A-A4CA-901067110448}"/>
                </a:ext>
              </a:extLst>
            </p:cNvPr>
            <p:cNvSpPr/>
            <p:nvPr/>
          </p:nvSpPr>
          <p:spPr>
            <a:xfrm>
              <a:off x="4196082" y="4031523"/>
              <a:ext cx="130254" cy="169954"/>
            </a:xfrm>
            <a:custGeom>
              <a:avLst/>
              <a:gdLst>
                <a:gd name="connsiteX0" fmla="*/ 111800 w 130254"/>
                <a:gd name="connsiteY0" fmla="*/ 169954 h 169954"/>
                <a:gd name="connsiteX1" fmla="*/ 97512 w 130254"/>
                <a:gd name="connsiteY1" fmla="*/ 162334 h 169954"/>
                <a:gd name="connsiteX2" fmla="*/ 3215 w 130254"/>
                <a:gd name="connsiteY2" fmla="*/ 28032 h 169954"/>
                <a:gd name="connsiteX3" fmla="*/ 357 w 130254"/>
                <a:gd name="connsiteY3" fmla="*/ 14697 h 169954"/>
                <a:gd name="connsiteX4" fmla="*/ 7977 w 130254"/>
                <a:gd name="connsiteY4" fmla="*/ 3267 h 169954"/>
                <a:gd name="connsiteX5" fmla="*/ 32742 w 130254"/>
                <a:gd name="connsiteY5" fmla="*/ 8029 h 169954"/>
                <a:gd name="connsiteX6" fmla="*/ 37505 w 130254"/>
                <a:gd name="connsiteY6" fmla="*/ 15649 h 169954"/>
                <a:gd name="connsiteX7" fmla="*/ 35600 w 130254"/>
                <a:gd name="connsiteY7" fmla="*/ 24222 h 169954"/>
                <a:gd name="connsiteX8" fmla="*/ 27027 w 130254"/>
                <a:gd name="connsiteY8" fmla="*/ 22317 h 169954"/>
                <a:gd name="connsiteX9" fmla="*/ 22265 w 130254"/>
                <a:gd name="connsiteY9" fmla="*/ 14697 h 169954"/>
                <a:gd name="connsiteX10" fmla="*/ 14645 w 130254"/>
                <a:gd name="connsiteY10" fmla="*/ 13744 h 169954"/>
                <a:gd name="connsiteX11" fmla="*/ 12740 w 130254"/>
                <a:gd name="connsiteY11" fmla="*/ 17554 h 169954"/>
                <a:gd name="connsiteX12" fmla="*/ 13692 w 130254"/>
                <a:gd name="connsiteY12" fmla="*/ 21364 h 169954"/>
                <a:gd name="connsiteX13" fmla="*/ 107990 w 130254"/>
                <a:gd name="connsiteY13" fmla="*/ 155667 h 169954"/>
                <a:gd name="connsiteX14" fmla="*/ 115610 w 130254"/>
                <a:gd name="connsiteY14" fmla="*/ 156619 h 169954"/>
                <a:gd name="connsiteX15" fmla="*/ 117515 w 130254"/>
                <a:gd name="connsiteY15" fmla="*/ 152809 h 169954"/>
                <a:gd name="connsiteX16" fmla="*/ 116562 w 130254"/>
                <a:gd name="connsiteY16" fmla="*/ 148999 h 169954"/>
                <a:gd name="connsiteX17" fmla="*/ 48935 w 130254"/>
                <a:gd name="connsiteY17" fmla="*/ 52797 h 169954"/>
                <a:gd name="connsiteX18" fmla="*/ 50840 w 130254"/>
                <a:gd name="connsiteY18" fmla="*/ 44224 h 169954"/>
                <a:gd name="connsiteX19" fmla="*/ 59412 w 130254"/>
                <a:gd name="connsiteY19" fmla="*/ 46129 h 169954"/>
                <a:gd name="connsiteX20" fmla="*/ 127040 w 130254"/>
                <a:gd name="connsiteY20" fmla="*/ 142332 h 169954"/>
                <a:gd name="connsiteX21" fmla="*/ 129897 w 130254"/>
                <a:gd name="connsiteY21" fmla="*/ 155667 h 169954"/>
                <a:gd name="connsiteX22" fmla="*/ 122277 w 130254"/>
                <a:gd name="connsiteY22" fmla="*/ 167097 h 169954"/>
                <a:gd name="connsiteX23" fmla="*/ 111800 w 130254"/>
                <a:gd name="connsiteY23" fmla="*/ 169954 h 16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0254" h="169954">
                  <a:moveTo>
                    <a:pt x="111800" y="169954"/>
                  </a:moveTo>
                  <a:cubicBezTo>
                    <a:pt x="106085" y="169954"/>
                    <a:pt x="100370" y="167097"/>
                    <a:pt x="97512" y="162334"/>
                  </a:cubicBezTo>
                  <a:lnTo>
                    <a:pt x="3215" y="28032"/>
                  </a:lnTo>
                  <a:cubicBezTo>
                    <a:pt x="357" y="24222"/>
                    <a:pt x="-595" y="19459"/>
                    <a:pt x="357" y="14697"/>
                  </a:cubicBezTo>
                  <a:cubicBezTo>
                    <a:pt x="1310" y="9934"/>
                    <a:pt x="4167" y="6124"/>
                    <a:pt x="7977" y="3267"/>
                  </a:cubicBezTo>
                  <a:cubicBezTo>
                    <a:pt x="15597" y="-2448"/>
                    <a:pt x="27027" y="-543"/>
                    <a:pt x="32742" y="8029"/>
                  </a:cubicBezTo>
                  <a:lnTo>
                    <a:pt x="37505" y="15649"/>
                  </a:lnTo>
                  <a:cubicBezTo>
                    <a:pt x="39410" y="18507"/>
                    <a:pt x="38457" y="22317"/>
                    <a:pt x="35600" y="24222"/>
                  </a:cubicBezTo>
                  <a:cubicBezTo>
                    <a:pt x="32742" y="26127"/>
                    <a:pt x="28932" y="25174"/>
                    <a:pt x="27027" y="22317"/>
                  </a:cubicBezTo>
                  <a:lnTo>
                    <a:pt x="22265" y="14697"/>
                  </a:lnTo>
                  <a:cubicBezTo>
                    <a:pt x="20360" y="11839"/>
                    <a:pt x="16550" y="11839"/>
                    <a:pt x="14645" y="13744"/>
                  </a:cubicBezTo>
                  <a:cubicBezTo>
                    <a:pt x="13692" y="14697"/>
                    <a:pt x="12740" y="15649"/>
                    <a:pt x="12740" y="17554"/>
                  </a:cubicBezTo>
                  <a:cubicBezTo>
                    <a:pt x="12740" y="19459"/>
                    <a:pt x="12740" y="20412"/>
                    <a:pt x="13692" y="21364"/>
                  </a:cubicBezTo>
                  <a:lnTo>
                    <a:pt x="107990" y="155667"/>
                  </a:lnTo>
                  <a:cubicBezTo>
                    <a:pt x="109895" y="158524"/>
                    <a:pt x="113705" y="158524"/>
                    <a:pt x="115610" y="156619"/>
                  </a:cubicBezTo>
                  <a:cubicBezTo>
                    <a:pt x="116562" y="155667"/>
                    <a:pt x="117515" y="154714"/>
                    <a:pt x="117515" y="152809"/>
                  </a:cubicBezTo>
                  <a:cubicBezTo>
                    <a:pt x="117515" y="150904"/>
                    <a:pt x="117515" y="149952"/>
                    <a:pt x="116562" y="148999"/>
                  </a:cubicBezTo>
                  <a:lnTo>
                    <a:pt x="48935" y="52797"/>
                  </a:lnTo>
                  <a:cubicBezTo>
                    <a:pt x="47030" y="49939"/>
                    <a:pt x="47982" y="46129"/>
                    <a:pt x="50840" y="44224"/>
                  </a:cubicBezTo>
                  <a:cubicBezTo>
                    <a:pt x="53697" y="42319"/>
                    <a:pt x="57507" y="43272"/>
                    <a:pt x="59412" y="46129"/>
                  </a:cubicBezTo>
                  <a:lnTo>
                    <a:pt x="127040" y="142332"/>
                  </a:lnTo>
                  <a:cubicBezTo>
                    <a:pt x="129897" y="146142"/>
                    <a:pt x="130850" y="150904"/>
                    <a:pt x="129897" y="155667"/>
                  </a:cubicBezTo>
                  <a:cubicBezTo>
                    <a:pt x="128945" y="160429"/>
                    <a:pt x="126087" y="164239"/>
                    <a:pt x="122277" y="167097"/>
                  </a:cubicBezTo>
                  <a:cubicBezTo>
                    <a:pt x="119420" y="169002"/>
                    <a:pt x="115610" y="169954"/>
                    <a:pt x="111800" y="169954"/>
                  </a:cubicBez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7" name="Freeform: Shape 86">
              <a:extLst>
                <a:ext uri="{FF2B5EF4-FFF2-40B4-BE49-F238E27FC236}">
                  <a16:creationId xmlns:a16="http://schemas.microsoft.com/office/drawing/2014/main" id="{A4D1AC93-E0FD-432B-82FD-31D9103263B4}"/>
                </a:ext>
              </a:extLst>
            </p:cNvPr>
            <p:cNvSpPr/>
            <p:nvPr/>
          </p:nvSpPr>
          <p:spPr>
            <a:xfrm>
              <a:off x="4081782" y="4177307"/>
              <a:ext cx="67441" cy="81319"/>
            </a:xfrm>
            <a:custGeom>
              <a:avLst/>
              <a:gdLst>
                <a:gd name="connsiteX0" fmla="*/ 48935 w 67441"/>
                <a:gd name="connsiteY0" fmla="*/ 81320 h 81319"/>
                <a:gd name="connsiteX1" fmla="*/ 46077 w 67441"/>
                <a:gd name="connsiteY1" fmla="*/ 81320 h 81319"/>
                <a:gd name="connsiteX2" fmla="*/ 34647 w 67441"/>
                <a:gd name="connsiteY2" fmla="*/ 73700 h 81319"/>
                <a:gd name="connsiteX3" fmla="*/ 3215 w 67441"/>
                <a:gd name="connsiteY3" fmla="*/ 27980 h 81319"/>
                <a:gd name="connsiteX4" fmla="*/ 357 w 67441"/>
                <a:gd name="connsiteY4" fmla="*/ 14645 h 81319"/>
                <a:gd name="connsiteX5" fmla="*/ 7977 w 67441"/>
                <a:gd name="connsiteY5" fmla="*/ 3215 h 81319"/>
                <a:gd name="connsiteX6" fmla="*/ 21312 w 67441"/>
                <a:gd name="connsiteY6" fmla="*/ 357 h 81319"/>
                <a:gd name="connsiteX7" fmla="*/ 32742 w 67441"/>
                <a:gd name="connsiteY7" fmla="*/ 7977 h 81319"/>
                <a:gd name="connsiteX8" fmla="*/ 64175 w 67441"/>
                <a:gd name="connsiteY8" fmla="*/ 53697 h 81319"/>
                <a:gd name="connsiteX9" fmla="*/ 59412 w 67441"/>
                <a:gd name="connsiteY9" fmla="*/ 78462 h 81319"/>
                <a:gd name="connsiteX10" fmla="*/ 48935 w 67441"/>
                <a:gd name="connsiteY10" fmla="*/ 81320 h 81319"/>
                <a:gd name="connsiteX11" fmla="*/ 13692 w 67441"/>
                <a:gd name="connsiteY11" fmla="*/ 13692 h 81319"/>
                <a:gd name="connsiteX12" fmla="*/ 11787 w 67441"/>
                <a:gd name="connsiteY12" fmla="*/ 17502 h 81319"/>
                <a:gd name="connsiteX13" fmla="*/ 12740 w 67441"/>
                <a:gd name="connsiteY13" fmla="*/ 21312 h 81319"/>
                <a:gd name="connsiteX14" fmla="*/ 44172 w 67441"/>
                <a:gd name="connsiteY14" fmla="*/ 67032 h 81319"/>
                <a:gd name="connsiteX15" fmla="*/ 47982 w 67441"/>
                <a:gd name="connsiteY15" fmla="*/ 68937 h 81319"/>
                <a:gd name="connsiteX16" fmla="*/ 51792 w 67441"/>
                <a:gd name="connsiteY16" fmla="*/ 67985 h 81319"/>
                <a:gd name="connsiteX17" fmla="*/ 52745 w 67441"/>
                <a:gd name="connsiteY17" fmla="*/ 60365 h 81319"/>
                <a:gd name="connsiteX18" fmla="*/ 21312 w 67441"/>
                <a:gd name="connsiteY18" fmla="*/ 14645 h 81319"/>
                <a:gd name="connsiteX19" fmla="*/ 17502 w 67441"/>
                <a:gd name="connsiteY19" fmla="*/ 12740 h 81319"/>
                <a:gd name="connsiteX20" fmla="*/ 13692 w 67441"/>
                <a:gd name="connsiteY20" fmla="*/ 13692 h 81319"/>
                <a:gd name="connsiteX21" fmla="*/ 13692 w 67441"/>
                <a:gd name="connsiteY21" fmla="*/ 13692 h 8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441" h="81319">
                  <a:moveTo>
                    <a:pt x="48935" y="81320"/>
                  </a:moveTo>
                  <a:cubicBezTo>
                    <a:pt x="47982" y="81320"/>
                    <a:pt x="47030" y="81320"/>
                    <a:pt x="46077" y="81320"/>
                  </a:cubicBezTo>
                  <a:cubicBezTo>
                    <a:pt x="41315" y="80367"/>
                    <a:pt x="37505" y="77510"/>
                    <a:pt x="34647" y="73700"/>
                  </a:cubicBezTo>
                  <a:lnTo>
                    <a:pt x="3215" y="27980"/>
                  </a:lnTo>
                  <a:cubicBezTo>
                    <a:pt x="357" y="24170"/>
                    <a:pt x="-595" y="19407"/>
                    <a:pt x="357" y="14645"/>
                  </a:cubicBezTo>
                  <a:cubicBezTo>
                    <a:pt x="1310" y="9882"/>
                    <a:pt x="4167" y="6072"/>
                    <a:pt x="7977" y="3215"/>
                  </a:cubicBezTo>
                  <a:cubicBezTo>
                    <a:pt x="11787" y="357"/>
                    <a:pt x="16550" y="-595"/>
                    <a:pt x="21312" y="357"/>
                  </a:cubicBezTo>
                  <a:cubicBezTo>
                    <a:pt x="26075" y="1310"/>
                    <a:pt x="29885" y="4167"/>
                    <a:pt x="32742" y="7977"/>
                  </a:cubicBezTo>
                  <a:lnTo>
                    <a:pt x="64175" y="53697"/>
                  </a:lnTo>
                  <a:cubicBezTo>
                    <a:pt x="69890" y="61317"/>
                    <a:pt x="67985" y="72747"/>
                    <a:pt x="59412" y="78462"/>
                  </a:cubicBezTo>
                  <a:cubicBezTo>
                    <a:pt x="55602" y="80367"/>
                    <a:pt x="51792" y="81320"/>
                    <a:pt x="48935" y="81320"/>
                  </a:cubicBezTo>
                  <a:close/>
                  <a:moveTo>
                    <a:pt x="13692" y="13692"/>
                  </a:moveTo>
                  <a:cubicBezTo>
                    <a:pt x="12740" y="14645"/>
                    <a:pt x="11787" y="15597"/>
                    <a:pt x="11787" y="17502"/>
                  </a:cubicBezTo>
                  <a:cubicBezTo>
                    <a:pt x="11787" y="19407"/>
                    <a:pt x="11787" y="20360"/>
                    <a:pt x="12740" y="21312"/>
                  </a:cubicBezTo>
                  <a:lnTo>
                    <a:pt x="44172" y="67032"/>
                  </a:lnTo>
                  <a:cubicBezTo>
                    <a:pt x="45125" y="67985"/>
                    <a:pt x="46077" y="68937"/>
                    <a:pt x="47982" y="68937"/>
                  </a:cubicBezTo>
                  <a:cubicBezTo>
                    <a:pt x="49887" y="68937"/>
                    <a:pt x="50840" y="68937"/>
                    <a:pt x="51792" y="67985"/>
                  </a:cubicBezTo>
                  <a:cubicBezTo>
                    <a:pt x="54650" y="66080"/>
                    <a:pt x="54650" y="62270"/>
                    <a:pt x="52745" y="60365"/>
                  </a:cubicBezTo>
                  <a:lnTo>
                    <a:pt x="21312" y="14645"/>
                  </a:lnTo>
                  <a:cubicBezTo>
                    <a:pt x="20360" y="13692"/>
                    <a:pt x="19407" y="12740"/>
                    <a:pt x="17502" y="12740"/>
                  </a:cubicBezTo>
                  <a:cubicBezTo>
                    <a:pt x="16550" y="12740"/>
                    <a:pt x="14645" y="12740"/>
                    <a:pt x="13692" y="13692"/>
                  </a:cubicBezTo>
                  <a:lnTo>
                    <a:pt x="13692" y="13692"/>
                  </a:ln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sp>
          <p:nvSpPr>
            <p:cNvPr id="88" name="Freeform: Shape 87">
              <a:extLst>
                <a:ext uri="{FF2B5EF4-FFF2-40B4-BE49-F238E27FC236}">
                  <a16:creationId xmlns:a16="http://schemas.microsoft.com/office/drawing/2014/main" id="{90D4CC7F-8328-49BB-9941-1B2F729E571B}"/>
                </a:ext>
              </a:extLst>
            </p:cNvPr>
            <p:cNvSpPr/>
            <p:nvPr/>
          </p:nvSpPr>
          <p:spPr>
            <a:xfrm>
              <a:off x="4167678" y="4200282"/>
              <a:ext cx="68363" cy="52630"/>
            </a:xfrm>
            <a:custGeom>
              <a:avLst/>
              <a:gdLst>
                <a:gd name="connsiteX0" fmla="*/ 25904 w 68363"/>
                <a:gd name="connsiteY0" fmla="*/ 52630 h 52630"/>
                <a:gd name="connsiteX1" fmla="*/ 12569 w 68363"/>
                <a:gd name="connsiteY1" fmla="*/ 48820 h 52630"/>
                <a:gd name="connsiteX2" fmla="*/ 2092 w 68363"/>
                <a:gd name="connsiteY2" fmla="*/ 32628 h 52630"/>
                <a:gd name="connsiteX3" fmla="*/ 187 w 68363"/>
                <a:gd name="connsiteY3" fmla="*/ 22150 h 52630"/>
                <a:gd name="connsiteX4" fmla="*/ 4949 w 68363"/>
                <a:gd name="connsiteY4" fmla="*/ 15483 h 52630"/>
                <a:gd name="connsiteX5" fmla="*/ 11617 w 68363"/>
                <a:gd name="connsiteY5" fmla="*/ 20245 h 52630"/>
                <a:gd name="connsiteX6" fmla="*/ 13522 w 68363"/>
                <a:gd name="connsiteY6" fmla="*/ 30723 h 52630"/>
                <a:gd name="connsiteX7" fmla="*/ 18284 w 68363"/>
                <a:gd name="connsiteY7" fmla="*/ 38343 h 52630"/>
                <a:gd name="connsiteX8" fmla="*/ 27809 w 68363"/>
                <a:gd name="connsiteY8" fmla="*/ 40248 h 52630"/>
                <a:gd name="connsiteX9" fmla="*/ 45907 w 68363"/>
                <a:gd name="connsiteY9" fmla="*/ 36438 h 52630"/>
                <a:gd name="connsiteX10" fmla="*/ 55432 w 68363"/>
                <a:gd name="connsiteY10" fmla="*/ 22150 h 52630"/>
                <a:gd name="connsiteX11" fmla="*/ 52574 w 68363"/>
                <a:gd name="connsiteY11" fmla="*/ 7863 h 52630"/>
                <a:gd name="connsiteX12" fmla="*/ 57337 w 68363"/>
                <a:gd name="connsiteY12" fmla="*/ 243 h 52630"/>
                <a:gd name="connsiteX13" fmla="*/ 64957 w 68363"/>
                <a:gd name="connsiteY13" fmla="*/ 5005 h 52630"/>
                <a:gd name="connsiteX14" fmla="*/ 67814 w 68363"/>
                <a:gd name="connsiteY14" fmla="*/ 19293 h 52630"/>
                <a:gd name="connsiteX15" fmla="*/ 48764 w 68363"/>
                <a:gd name="connsiteY15" fmla="*/ 47868 h 52630"/>
                <a:gd name="connsiteX16" fmla="*/ 30667 w 68363"/>
                <a:gd name="connsiteY16" fmla="*/ 51678 h 52630"/>
                <a:gd name="connsiteX17" fmla="*/ 25904 w 68363"/>
                <a:gd name="connsiteY17" fmla="*/ 52630 h 5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363" h="52630">
                  <a:moveTo>
                    <a:pt x="25904" y="52630"/>
                  </a:moveTo>
                  <a:cubicBezTo>
                    <a:pt x="21142" y="52630"/>
                    <a:pt x="16379" y="51678"/>
                    <a:pt x="12569" y="48820"/>
                  </a:cubicBezTo>
                  <a:cubicBezTo>
                    <a:pt x="6854" y="45010"/>
                    <a:pt x="3044" y="39295"/>
                    <a:pt x="2092" y="32628"/>
                  </a:cubicBezTo>
                  <a:lnTo>
                    <a:pt x="187" y="22150"/>
                  </a:lnTo>
                  <a:cubicBezTo>
                    <a:pt x="-766" y="19293"/>
                    <a:pt x="2092" y="15483"/>
                    <a:pt x="4949" y="15483"/>
                  </a:cubicBezTo>
                  <a:cubicBezTo>
                    <a:pt x="7807" y="14530"/>
                    <a:pt x="11617" y="17388"/>
                    <a:pt x="11617" y="20245"/>
                  </a:cubicBezTo>
                  <a:lnTo>
                    <a:pt x="13522" y="30723"/>
                  </a:lnTo>
                  <a:cubicBezTo>
                    <a:pt x="14474" y="33580"/>
                    <a:pt x="16379" y="36438"/>
                    <a:pt x="18284" y="38343"/>
                  </a:cubicBezTo>
                  <a:cubicBezTo>
                    <a:pt x="21142" y="40248"/>
                    <a:pt x="23999" y="41200"/>
                    <a:pt x="27809" y="40248"/>
                  </a:cubicBezTo>
                  <a:lnTo>
                    <a:pt x="45907" y="36438"/>
                  </a:lnTo>
                  <a:cubicBezTo>
                    <a:pt x="52574" y="35485"/>
                    <a:pt x="56384" y="28818"/>
                    <a:pt x="55432" y="22150"/>
                  </a:cubicBezTo>
                  <a:lnTo>
                    <a:pt x="52574" y="7863"/>
                  </a:lnTo>
                  <a:cubicBezTo>
                    <a:pt x="51622" y="5005"/>
                    <a:pt x="53527" y="1195"/>
                    <a:pt x="57337" y="243"/>
                  </a:cubicBezTo>
                  <a:cubicBezTo>
                    <a:pt x="60194" y="-710"/>
                    <a:pt x="64004" y="1195"/>
                    <a:pt x="64957" y="5005"/>
                  </a:cubicBezTo>
                  <a:lnTo>
                    <a:pt x="67814" y="19293"/>
                  </a:lnTo>
                  <a:cubicBezTo>
                    <a:pt x="70672" y="32628"/>
                    <a:pt x="62099" y="45010"/>
                    <a:pt x="48764" y="47868"/>
                  </a:cubicBezTo>
                  <a:lnTo>
                    <a:pt x="30667" y="51678"/>
                  </a:lnTo>
                  <a:cubicBezTo>
                    <a:pt x="29714" y="52630"/>
                    <a:pt x="27809" y="52630"/>
                    <a:pt x="25904" y="52630"/>
                  </a:cubicBezTo>
                  <a:close/>
                </a:path>
              </a:pathLst>
            </a:custGeom>
            <a:grpFill/>
            <a:ln w="9525" cap="flat">
              <a:noFill/>
              <a:prstDash val="solid"/>
              <a:miter/>
            </a:ln>
          </p:spPr>
          <p:txBody>
            <a:bodyPr rtlCol="0" anchor="ctr"/>
            <a:lstStyle/>
            <a:p>
              <a:endParaRPr lang="en-ID">
                <a:latin typeface="Inter" panose="02000503000000020004" pitchFamily="2" charset="0"/>
                <a:ea typeface="Inter" panose="02000503000000020004" pitchFamily="2" charset="0"/>
              </a:endParaRPr>
            </a:p>
          </p:txBody>
        </p:sp>
      </p:grpSp>
    </p:spTree>
    <p:extLst>
      <p:ext uri="{BB962C8B-B14F-4D97-AF65-F5344CB8AC3E}">
        <p14:creationId xmlns:p14="http://schemas.microsoft.com/office/powerpoint/2010/main" val="4625579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ppt_x"/>
                                          </p:val>
                                        </p:tav>
                                        <p:tav tm="100000">
                                          <p:val>
                                            <p:strVal val="#ppt_x"/>
                                          </p:val>
                                        </p:tav>
                                      </p:tavLst>
                                    </p:anim>
                                    <p:anim calcmode="lin" valueType="num">
                                      <p:cBhvr additive="base">
                                        <p:cTn id="24" dur="75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1" decel="100000" fill="hold" nodeType="withEffect">
                                  <p:stCondLst>
                                    <p:cond delay="50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750" fill="hold"/>
                                        <p:tgtEl>
                                          <p:spTgt spid="75"/>
                                        </p:tgtEl>
                                        <p:attrNameLst>
                                          <p:attrName>ppt_x</p:attrName>
                                        </p:attrNameLst>
                                      </p:cBhvr>
                                      <p:tavLst>
                                        <p:tav tm="0">
                                          <p:val>
                                            <p:strVal val="#ppt_x"/>
                                          </p:val>
                                        </p:tav>
                                        <p:tav tm="100000">
                                          <p:val>
                                            <p:strVal val="#ppt_x"/>
                                          </p:val>
                                        </p:tav>
                                      </p:tavLst>
                                    </p:anim>
                                    <p:anim calcmode="lin" valueType="num">
                                      <p:cBhvr additive="base">
                                        <p:cTn id="28" dur="750" fill="hold"/>
                                        <p:tgtEl>
                                          <p:spTgt spid="75"/>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750" fill="hold"/>
                                        <p:tgtEl>
                                          <p:spTgt spid="28"/>
                                        </p:tgtEl>
                                        <p:attrNameLst>
                                          <p:attrName>ppt_x</p:attrName>
                                        </p:attrNameLst>
                                      </p:cBhvr>
                                      <p:tavLst>
                                        <p:tav tm="0">
                                          <p:val>
                                            <p:strVal val="#ppt_x"/>
                                          </p:val>
                                        </p:tav>
                                        <p:tav tm="100000">
                                          <p:val>
                                            <p:strVal val="#ppt_x"/>
                                          </p:val>
                                        </p:tav>
                                      </p:tavLst>
                                    </p:anim>
                                    <p:anim calcmode="lin" valueType="num">
                                      <p:cBhvr additive="base">
                                        <p:cTn id="32" dur="750" fill="hold"/>
                                        <p:tgtEl>
                                          <p:spTgt spid="28"/>
                                        </p:tgtEl>
                                        <p:attrNameLst>
                                          <p:attrName>ppt_y</p:attrName>
                                        </p:attrNameLst>
                                      </p:cBhvr>
                                      <p:tavLst>
                                        <p:tav tm="0">
                                          <p:val>
                                            <p:strVal val="0-#ppt_h/2"/>
                                          </p:val>
                                        </p:tav>
                                        <p:tav tm="100000">
                                          <p:val>
                                            <p:strVal val="#ppt_y"/>
                                          </p:val>
                                        </p:tav>
                                      </p:tavLst>
                                    </p:anim>
                                  </p:childTnLst>
                                </p:cTn>
                              </p:par>
                              <p:par>
                                <p:cTn id="33" presetID="2" presetClass="entr" presetSubtype="4" decel="100000" fill="hold" nodeType="withEffect">
                                  <p:stCondLst>
                                    <p:cond delay="75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750" fill="hold"/>
                                        <p:tgtEl>
                                          <p:spTgt spid="29"/>
                                        </p:tgtEl>
                                        <p:attrNameLst>
                                          <p:attrName>ppt_x</p:attrName>
                                        </p:attrNameLst>
                                      </p:cBhvr>
                                      <p:tavLst>
                                        <p:tav tm="0">
                                          <p:val>
                                            <p:strVal val="#ppt_x"/>
                                          </p:val>
                                        </p:tav>
                                        <p:tav tm="100000">
                                          <p:val>
                                            <p:strVal val="#ppt_x"/>
                                          </p:val>
                                        </p:tav>
                                      </p:tavLst>
                                    </p:anim>
                                    <p:anim calcmode="lin" valueType="num">
                                      <p:cBhvr additive="base">
                                        <p:cTn id="36" dur="75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75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750" fill="hold"/>
                                        <p:tgtEl>
                                          <p:spTgt spid="32"/>
                                        </p:tgtEl>
                                        <p:attrNameLst>
                                          <p:attrName>ppt_x</p:attrName>
                                        </p:attrNameLst>
                                      </p:cBhvr>
                                      <p:tavLst>
                                        <p:tav tm="0">
                                          <p:val>
                                            <p:strVal val="#ppt_x"/>
                                          </p:val>
                                        </p:tav>
                                        <p:tav tm="100000">
                                          <p:val>
                                            <p:strVal val="#ppt_x"/>
                                          </p:val>
                                        </p:tav>
                                      </p:tavLst>
                                    </p:anim>
                                    <p:anim calcmode="lin" valueType="num">
                                      <p:cBhvr additive="base">
                                        <p:cTn id="40" dur="75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1000"/>
                                  </p:stCondLst>
                                  <p:childTnLst>
                                    <p:set>
                                      <p:cBhvr>
                                        <p:cTn id="42" dur="1" fill="hold">
                                          <p:stCondLst>
                                            <p:cond delay="0"/>
                                          </p:stCondLst>
                                        </p:cTn>
                                        <p:tgtEl>
                                          <p:spTgt spid="74"/>
                                        </p:tgtEl>
                                        <p:attrNameLst>
                                          <p:attrName>style.visibility</p:attrName>
                                        </p:attrNameLst>
                                      </p:cBhvr>
                                      <p:to>
                                        <p:strVal val="visible"/>
                                      </p:to>
                                    </p:set>
                                    <p:anim calcmode="lin" valueType="num">
                                      <p:cBhvr additive="base">
                                        <p:cTn id="43" dur="750" fill="hold"/>
                                        <p:tgtEl>
                                          <p:spTgt spid="74"/>
                                        </p:tgtEl>
                                        <p:attrNameLst>
                                          <p:attrName>ppt_x</p:attrName>
                                        </p:attrNameLst>
                                      </p:cBhvr>
                                      <p:tavLst>
                                        <p:tav tm="0">
                                          <p:val>
                                            <p:strVal val="#ppt_x"/>
                                          </p:val>
                                        </p:tav>
                                        <p:tav tm="100000">
                                          <p:val>
                                            <p:strVal val="#ppt_x"/>
                                          </p:val>
                                        </p:tav>
                                      </p:tavLst>
                                    </p:anim>
                                    <p:anim calcmode="lin" valueType="num">
                                      <p:cBhvr additive="base">
                                        <p:cTn id="44" dur="750" fill="hold"/>
                                        <p:tgtEl>
                                          <p:spTgt spid="74"/>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750" fill="hold"/>
                                        <p:tgtEl>
                                          <p:spTgt spid="35"/>
                                        </p:tgtEl>
                                        <p:attrNameLst>
                                          <p:attrName>ppt_x</p:attrName>
                                        </p:attrNameLst>
                                      </p:cBhvr>
                                      <p:tavLst>
                                        <p:tav tm="0">
                                          <p:val>
                                            <p:strVal val="#ppt_x"/>
                                          </p:val>
                                        </p:tav>
                                        <p:tav tm="100000">
                                          <p:val>
                                            <p:strVal val="#ppt_x"/>
                                          </p:val>
                                        </p:tav>
                                      </p:tavLst>
                                    </p:anim>
                                    <p:anim calcmode="lin" valueType="num">
                                      <p:cBhvr additive="base">
                                        <p:cTn id="48" dur="75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1250"/>
                                  </p:stCondLst>
                                  <p:childTnLst>
                                    <p:set>
                                      <p:cBhvr>
                                        <p:cTn id="50" dur="1" fill="hold">
                                          <p:stCondLst>
                                            <p:cond delay="0"/>
                                          </p:stCondLst>
                                        </p:cTn>
                                        <p:tgtEl>
                                          <p:spTgt spid="73"/>
                                        </p:tgtEl>
                                        <p:attrNameLst>
                                          <p:attrName>style.visibility</p:attrName>
                                        </p:attrNameLst>
                                      </p:cBhvr>
                                      <p:to>
                                        <p:strVal val="visible"/>
                                      </p:to>
                                    </p:set>
                                    <p:anim calcmode="lin" valueType="num">
                                      <p:cBhvr additive="base">
                                        <p:cTn id="51" dur="750" fill="hold"/>
                                        <p:tgtEl>
                                          <p:spTgt spid="73"/>
                                        </p:tgtEl>
                                        <p:attrNameLst>
                                          <p:attrName>ppt_x</p:attrName>
                                        </p:attrNameLst>
                                      </p:cBhvr>
                                      <p:tavLst>
                                        <p:tav tm="0">
                                          <p:val>
                                            <p:strVal val="#ppt_x"/>
                                          </p:val>
                                        </p:tav>
                                        <p:tav tm="100000">
                                          <p:val>
                                            <p:strVal val="#ppt_x"/>
                                          </p:val>
                                        </p:tav>
                                      </p:tavLst>
                                    </p:anim>
                                    <p:anim calcmode="lin" valueType="num">
                                      <p:cBhvr additive="base">
                                        <p:cTn id="52" dur="750" fill="hold"/>
                                        <p:tgtEl>
                                          <p:spTgt spid="73"/>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125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750" fill="hold"/>
                                        <p:tgtEl>
                                          <p:spTgt spid="38"/>
                                        </p:tgtEl>
                                        <p:attrNameLst>
                                          <p:attrName>ppt_x</p:attrName>
                                        </p:attrNameLst>
                                      </p:cBhvr>
                                      <p:tavLst>
                                        <p:tav tm="0">
                                          <p:val>
                                            <p:strVal val="#ppt_x"/>
                                          </p:val>
                                        </p:tav>
                                        <p:tav tm="100000">
                                          <p:val>
                                            <p:strVal val="#ppt_x"/>
                                          </p:val>
                                        </p:tav>
                                      </p:tavLst>
                                    </p:anim>
                                    <p:anim calcmode="lin" valueType="num">
                                      <p:cBhvr additive="base">
                                        <p:cTn id="56" dur="750" fill="hold"/>
                                        <p:tgtEl>
                                          <p:spTgt spid="38"/>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25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1500" fill="hold"/>
                                        <p:tgtEl>
                                          <p:spTgt spid="22"/>
                                        </p:tgtEl>
                                        <p:attrNameLst>
                                          <p:attrName>ppt_x</p:attrName>
                                        </p:attrNameLst>
                                      </p:cBhvr>
                                      <p:tavLst>
                                        <p:tav tm="0">
                                          <p:val>
                                            <p:strVal val="#ppt_x"/>
                                          </p:val>
                                        </p:tav>
                                        <p:tav tm="100000">
                                          <p:val>
                                            <p:strVal val="#ppt_x"/>
                                          </p:val>
                                        </p:tav>
                                      </p:tavLst>
                                    </p:anim>
                                    <p:anim calcmode="lin" valueType="num">
                                      <p:cBhvr additive="base">
                                        <p:cTn id="60" dur="1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118"/>
                                        </p:tgtEl>
                                        <p:attrNameLst>
                                          <p:attrName>style.visibility</p:attrName>
                                        </p:attrNameLst>
                                      </p:cBhvr>
                                      <p:to>
                                        <p:strVal val="visible"/>
                                      </p:to>
                                    </p:set>
                                    <p:anim calcmode="lin" valueType="num">
                                      <p:cBhvr additive="base">
                                        <p:cTn id="63" dur="1500" fill="hold"/>
                                        <p:tgtEl>
                                          <p:spTgt spid="118"/>
                                        </p:tgtEl>
                                        <p:attrNameLst>
                                          <p:attrName>ppt_x</p:attrName>
                                        </p:attrNameLst>
                                      </p:cBhvr>
                                      <p:tavLst>
                                        <p:tav tm="0">
                                          <p:val>
                                            <p:strVal val="#ppt_x"/>
                                          </p:val>
                                        </p:tav>
                                        <p:tav tm="100000">
                                          <p:val>
                                            <p:strVal val="#ppt_x"/>
                                          </p:val>
                                        </p:tav>
                                      </p:tavLst>
                                    </p:anim>
                                    <p:anim calcmode="lin" valueType="num">
                                      <p:cBhvr additive="base">
                                        <p:cTn id="64" dur="1500" fill="hold"/>
                                        <p:tgtEl>
                                          <p:spTgt spid="118"/>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1500" fill="hold"/>
                                        <p:tgtEl>
                                          <p:spTgt spid="46"/>
                                        </p:tgtEl>
                                        <p:attrNameLst>
                                          <p:attrName>ppt_x</p:attrName>
                                        </p:attrNameLst>
                                      </p:cBhvr>
                                      <p:tavLst>
                                        <p:tav tm="0">
                                          <p:val>
                                            <p:strVal val="#ppt_x"/>
                                          </p:val>
                                        </p:tav>
                                        <p:tav tm="100000">
                                          <p:val>
                                            <p:strVal val="#ppt_x"/>
                                          </p:val>
                                        </p:tav>
                                      </p:tavLst>
                                    </p:anim>
                                    <p:anim calcmode="lin" valueType="num">
                                      <p:cBhvr additive="base">
                                        <p:cTn id="68" dur="1500" fill="hold"/>
                                        <p:tgtEl>
                                          <p:spTgt spid="46"/>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50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1500" fill="hold"/>
                                        <p:tgtEl>
                                          <p:spTgt spid="45"/>
                                        </p:tgtEl>
                                        <p:attrNameLst>
                                          <p:attrName>ppt_x</p:attrName>
                                        </p:attrNameLst>
                                      </p:cBhvr>
                                      <p:tavLst>
                                        <p:tav tm="0">
                                          <p:val>
                                            <p:strVal val="#ppt_x"/>
                                          </p:val>
                                        </p:tav>
                                        <p:tav tm="100000">
                                          <p:val>
                                            <p:strVal val="#ppt_x"/>
                                          </p:val>
                                        </p:tav>
                                      </p:tavLst>
                                    </p:anim>
                                    <p:anim calcmode="lin" valueType="num">
                                      <p:cBhvr additive="base">
                                        <p:cTn id="72" dur="1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12" grpId="0" animBg="1"/>
      <p:bldP spid="11" grpId="0" animBg="1"/>
      <p:bldP spid="13" grpId="0" animBg="1"/>
      <p:bldP spid="22" grpId="0" animBg="1"/>
      <p:bldP spid="32" grpId="0"/>
      <p:bldP spid="35" grpId="0"/>
      <p:bldP spid="38" grpId="0"/>
      <p:bldP spid="45" grpId="0"/>
      <p:bldP spid="46" grpId="0"/>
      <p:bldP spid="118"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417D8CCB-C1A9-4A35-B0B9-171AA9392832}"/>
              </a:ext>
            </a:extLst>
          </p:cNvPr>
          <p:cNvGrpSpPr/>
          <p:nvPr/>
        </p:nvGrpSpPr>
        <p:grpSpPr>
          <a:xfrm rot="5400000" flipH="1">
            <a:off x="1608775" y="3163456"/>
            <a:ext cx="1313760" cy="659554"/>
            <a:chOff x="5886618" y="1119983"/>
            <a:chExt cx="1934370" cy="971122"/>
          </a:xfrm>
          <a:solidFill>
            <a:schemeClr val="accent1"/>
          </a:solidFill>
        </p:grpSpPr>
        <p:sp>
          <p:nvSpPr>
            <p:cNvPr id="87" name="Right Triangle 86">
              <a:extLst>
                <a:ext uri="{FF2B5EF4-FFF2-40B4-BE49-F238E27FC236}">
                  <a16:creationId xmlns:a16="http://schemas.microsoft.com/office/drawing/2014/main" id="{D9CF294D-4ADD-496C-92E0-6F7E4A1FA324}"/>
                </a:ext>
              </a:extLst>
            </p:cNvPr>
            <p:cNvSpPr/>
            <p:nvPr/>
          </p:nvSpPr>
          <p:spPr>
            <a:xfrm rot="10800000">
              <a:off x="5886618" y="1119983"/>
              <a:ext cx="551104" cy="971117"/>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sp>
          <p:nvSpPr>
            <p:cNvPr id="88" name="Rectangle 87">
              <a:extLst>
                <a:ext uri="{FF2B5EF4-FFF2-40B4-BE49-F238E27FC236}">
                  <a16:creationId xmlns:a16="http://schemas.microsoft.com/office/drawing/2014/main" id="{88E2457F-8174-484D-9147-BD7CF82B2EC1}"/>
                </a:ext>
              </a:extLst>
            </p:cNvPr>
            <p:cNvSpPr/>
            <p:nvPr/>
          </p:nvSpPr>
          <p:spPr>
            <a:xfrm>
              <a:off x="6437724" y="1119984"/>
              <a:ext cx="954058" cy="9711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sp>
          <p:nvSpPr>
            <p:cNvPr id="89" name="Isosceles Triangle 88">
              <a:extLst>
                <a:ext uri="{FF2B5EF4-FFF2-40B4-BE49-F238E27FC236}">
                  <a16:creationId xmlns:a16="http://schemas.microsoft.com/office/drawing/2014/main" id="{A2683B45-7A4C-4B08-B2D2-B10C43D94554}"/>
                </a:ext>
              </a:extLst>
            </p:cNvPr>
            <p:cNvSpPr/>
            <p:nvPr/>
          </p:nvSpPr>
          <p:spPr>
            <a:xfrm rot="5400000">
              <a:off x="7120825" y="1390941"/>
              <a:ext cx="971120" cy="42920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grpSp>
      <p:grpSp>
        <p:nvGrpSpPr>
          <p:cNvPr id="52" name="Group 51">
            <a:extLst>
              <a:ext uri="{FF2B5EF4-FFF2-40B4-BE49-F238E27FC236}">
                <a16:creationId xmlns:a16="http://schemas.microsoft.com/office/drawing/2014/main" id="{018E5FA5-6A27-489D-BA86-7FECE3DDD67B}"/>
              </a:ext>
            </a:extLst>
          </p:cNvPr>
          <p:cNvGrpSpPr/>
          <p:nvPr/>
        </p:nvGrpSpPr>
        <p:grpSpPr>
          <a:xfrm rot="5400000" flipH="1">
            <a:off x="3915105" y="4507351"/>
            <a:ext cx="1061079" cy="632234"/>
            <a:chOff x="6125123" y="1119984"/>
            <a:chExt cx="1562325" cy="934971"/>
          </a:xfrm>
          <a:solidFill>
            <a:schemeClr val="accent1"/>
          </a:solidFill>
        </p:grpSpPr>
        <p:sp>
          <p:nvSpPr>
            <p:cNvPr id="59" name="Right Triangle 58">
              <a:extLst>
                <a:ext uri="{FF2B5EF4-FFF2-40B4-BE49-F238E27FC236}">
                  <a16:creationId xmlns:a16="http://schemas.microsoft.com/office/drawing/2014/main" id="{F2B5547C-50FB-4053-9596-B35CA60472A4}"/>
                </a:ext>
              </a:extLst>
            </p:cNvPr>
            <p:cNvSpPr/>
            <p:nvPr/>
          </p:nvSpPr>
          <p:spPr>
            <a:xfrm rot="10800000">
              <a:off x="6125123" y="1119984"/>
              <a:ext cx="551104" cy="934968"/>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sp>
          <p:nvSpPr>
            <p:cNvPr id="60" name="Rectangle 59">
              <a:extLst>
                <a:ext uri="{FF2B5EF4-FFF2-40B4-BE49-F238E27FC236}">
                  <a16:creationId xmlns:a16="http://schemas.microsoft.com/office/drawing/2014/main" id="{564230DB-A603-4216-BE93-175E200541D8}"/>
                </a:ext>
              </a:extLst>
            </p:cNvPr>
            <p:cNvSpPr/>
            <p:nvPr/>
          </p:nvSpPr>
          <p:spPr>
            <a:xfrm>
              <a:off x="6673468" y="1119984"/>
              <a:ext cx="584774" cy="9349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sp>
          <p:nvSpPr>
            <p:cNvPr id="61" name="Isosceles Triangle 60">
              <a:extLst>
                <a:ext uri="{FF2B5EF4-FFF2-40B4-BE49-F238E27FC236}">
                  <a16:creationId xmlns:a16="http://schemas.microsoft.com/office/drawing/2014/main" id="{ED4BB9C8-F384-4F83-BA03-810E4EB5981E}"/>
                </a:ext>
              </a:extLst>
            </p:cNvPr>
            <p:cNvSpPr/>
            <p:nvPr/>
          </p:nvSpPr>
          <p:spPr>
            <a:xfrm rot="5400000">
              <a:off x="7005360" y="1372866"/>
              <a:ext cx="934970" cy="42920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grpSp>
      <p:grpSp>
        <p:nvGrpSpPr>
          <p:cNvPr id="27" name="Group 26">
            <a:extLst>
              <a:ext uri="{FF2B5EF4-FFF2-40B4-BE49-F238E27FC236}">
                <a16:creationId xmlns:a16="http://schemas.microsoft.com/office/drawing/2014/main" id="{A5C57F4E-90FE-4C3E-A807-21ADD9A92E4F}"/>
              </a:ext>
            </a:extLst>
          </p:cNvPr>
          <p:cNvGrpSpPr/>
          <p:nvPr/>
        </p:nvGrpSpPr>
        <p:grpSpPr>
          <a:xfrm rot="5400000" flipH="1">
            <a:off x="2773771" y="3841040"/>
            <a:ext cx="1223064" cy="635001"/>
            <a:chOff x="5886617" y="1119984"/>
            <a:chExt cx="1800831" cy="934971"/>
          </a:xfrm>
          <a:solidFill>
            <a:schemeClr val="accent1"/>
          </a:solidFill>
        </p:grpSpPr>
        <p:sp>
          <p:nvSpPr>
            <p:cNvPr id="37" name="Right Triangle 36">
              <a:extLst>
                <a:ext uri="{FF2B5EF4-FFF2-40B4-BE49-F238E27FC236}">
                  <a16:creationId xmlns:a16="http://schemas.microsoft.com/office/drawing/2014/main" id="{B059351B-80F3-417D-BE6A-DBB7D105EAF0}"/>
                </a:ext>
              </a:extLst>
            </p:cNvPr>
            <p:cNvSpPr/>
            <p:nvPr/>
          </p:nvSpPr>
          <p:spPr>
            <a:xfrm rot="10800000">
              <a:off x="5886617" y="1119984"/>
              <a:ext cx="551104" cy="934968"/>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sp>
          <p:nvSpPr>
            <p:cNvPr id="38" name="Rectangle 37">
              <a:extLst>
                <a:ext uri="{FF2B5EF4-FFF2-40B4-BE49-F238E27FC236}">
                  <a16:creationId xmlns:a16="http://schemas.microsoft.com/office/drawing/2014/main" id="{D85281D2-F0C4-4298-BE1B-B495B5486D57}"/>
                </a:ext>
              </a:extLst>
            </p:cNvPr>
            <p:cNvSpPr/>
            <p:nvPr/>
          </p:nvSpPr>
          <p:spPr>
            <a:xfrm>
              <a:off x="6437723" y="1119984"/>
              <a:ext cx="820519" cy="9349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sp>
          <p:nvSpPr>
            <p:cNvPr id="39" name="Isosceles Triangle 38">
              <a:extLst>
                <a:ext uri="{FF2B5EF4-FFF2-40B4-BE49-F238E27FC236}">
                  <a16:creationId xmlns:a16="http://schemas.microsoft.com/office/drawing/2014/main" id="{9F87804A-98BE-467D-AC9A-B5EA76475925}"/>
                </a:ext>
              </a:extLst>
            </p:cNvPr>
            <p:cNvSpPr/>
            <p:nvPr/>
          </p:nvSpPr>
          <p:spPr>
            <a:xfrm rot="5400000">
              <a:off x="7005360" y="1372866"/>
              <a:ext cx="934970" cy="42920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grpSp>
      <p:grpSp>
        <p:nvGrpSpPr>
          <p:cNvPr id="78" name="Group 77">
            <a:extLst>
              <a:ext uri="{FF2B5EF4-FFF2-40B4-BE49-F238E27FC236}">
                <a16:creationId xmlns:a16="http://schemas.microsoft.com/office/drawing/2014/main" id="{575F567A-EC56-491B-B524-FB7F6865897A}"/>
              </a:ext>
            </a:extLst>
          </p:cNvPr>
          <p:cNvGrpSpPr/>
          <p:nvPr/>
        </p:nvGrpSpPr>
        <p:grpSpPr>
          <a:xfrm>
            <a:off x="876886" y="2017850"/>
            <a:ext cx="667351" cy="1540787"/>
            <a:chOff x="1291120" y="1894684"/>
            <a:chExt cx="982603" cy="2268644"/>
          </a:xfrm>
          <a:solidFill>
            <a:schemeClr val="accent1"/>
          </a:solidFill>
        </p:grpSpPr>
        <p:sp>
          <p:nvSpPr>
            <p:cNvPr id="23" name="Right Triangle 22">
              <a:extLst>
                <a:ext uri="{FF2B5EF4-FFF2-40B4-BE49-F238E27FC236}">
                  <a16:creationId xmlns:a16="http://schemas.microsoft.com/office/drawing/2014/main" id="{3150519A-4D8A-4222-8254-789EAC8E310B}"/>
                </a:ext>
              </a:extLst>
            </p:cNvPr>
            <p:cNvSpPr/>
            <p:nvPr/>
          </p:nvSpPr>
          <p:spPr>
            <a:xfrm rot="16200000" flipH="1">
              <a:off x="1508680" y="3398287"/>
              <a:ext cx="547482" cy="98260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sp>
          <p:nvSpPr>
            <p:cNvPr id="24" name="Rectangle 23">
              <a:extLst>
                <a:ext uri="{FF2B5EF4-FFF2-40B4-BE49-F238E27FC236}">
                  <a16:creationId xmlns:a16="http://schemas.microsoft.com/office/drawing/2014/main" id="{AF092D54-C99A-404F-853C-83909D10FF62}"/>
                </a:ext>
              </a:extLst>
            </p:cNvPr>
            <p:cNvSpPr/>
            <p:nvPr/>
          </p:nvSpPr>
          <p:spPr>
            <a:xfrm rot="5400000" flipH="1">
              <a:off x="1156879" y="2499003"/>
              <a:ext cx="1251085" cy="9826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sp>
          <p:nvSpPr>
            <p:cNvPr id="25" name="Isosceles Triangle 24">
              <a:extLst>
                <a:ext uri="{FF2B5EF4-FFF2-40B4-BE49-F238E27FC236}">
                  <a16:creationId xmlns:a16="http://schemas.microsoft.com/office/drawing/2014/main" id="{D9E69D39-F9B3-4E33-A3ED-C10E96926F8F}"/>
                </a:ext>
              </a:extLst>
            </p:cNvPr>
            <p:cNvSpPr/>
            <p:nvPr/>
          </p:nvSpPr>
          <p:spPr>
            <a:xfrm flipH="1">
              <a:off x="1291120" y="1894684"/>
              <a:ext cx="982602" cy="47215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47">
                <a:latin typeface="Inter" panose="02000503000000020004" pitchFamily="2" charset="0"/>
                <a:ea typeface="Inter" panose="02000503000000020004" pitchFamily="2" charset="0"/>
              </a:endParaRPr>
            </a:p>
          </p:txBody>
        </p:sp>
      </p:grpSp>
      <p:cxnSp>
        <p:nvCxnSpPr>
          <p:cNvPr id="62" name="Straight Connector 61">
            <a:extLst>
              <a:ext uri="{FF2B5EF4-FFF2-40B4-BE49-F238E27FC236}">
                <a16:creationId xmlns:a16="http://schemas.microsoft.com/office/drawing/2014/main" id="{233A0DB1-A0DC-420C-9D44-8226289262B0}"/>
              </a:ext>
            </a:extLst>
          </p:cNvPr>
          <p:cNvCxnSpPr>
            <a:cxnSpLocks/>
          </p:cNvCxnSpPr>
          <p:nvPr/>
        </p:nvCxnSpPr>
        <p:spPr>
          <a:xfrm flipH="1" flipV="1">
            <a:off x="1" y="2728172"/>
            <a:ext cx="4834727" cy="2660596"/>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35F97C73-633C-4F3E-A618-358F9463AA58}"/>
              </a:ext>
            </a:extLst>
          </p:cNvPr>
          <p:cNvSpPr txBox="1"/>
          <p:nvPr/>
        </p:nvSpPr>
        <p:spPr>
          <a:xfrm>
            <a:off x="1284072" y="1624664"/>
            <a:ext cx="1679995" cy="388825"/>
          </a:xfrm>
          <a:prstGeom prst="rect">
            <a:avLst/>
          </a:prstGeom>
          <a:noFill/>
        </p:spPr>
        <p:txBody>
          <a:bodyPr wrap="square" lIns="62103" tIns="31052" rIns="62103" bIns="31052" anchor="t">
            <a:spAutoFit/>
          </a:bodyPr>
          <a:lstStyle>
            <a:defPPr>
              <a:defRPr lang="en-US"/>
            </a:defPPr>
            <a:lvl1pPr>
              <a:lnSpc>
                <a:spcPct val="130000"/>
              </a:lnSpc>
              <a:spcAft>
                <a:spcPts val="600"/>
              </a:spcAft>
              <a:defRPr sz="1200">
                <a:solidFill>
                  <a:schemeClr val="tx1">
                    <a:lumMod val="65000"/>
                    <a:lumOff val="35000"/>
                  </a:schemeClr>
                </a:solidFill>
                <a:ea typeface="Roboto Light" panose="02000000000000000000" pitchFamily="2" charset="0"/>
                <a:cs typeface="Sora Light" pitchFamily="2" charset="0"/>
              </a:defRPr>
            </a:lvl1pPr>
          </a:lstStyle>
          <a:p>
            <a:r>
              <a:rPr lang="en-US" sz="815">
                <a:solidFill>
                  <a:srgbClr val="595959"/>
                </a:solidFill>
                <a:latin typeface="Inter"/>
                <a:ea typeface="Roboto Light"/>
                <a:cs typeface="Arial"/>
              </a:rPr>
              <a:t>Looking for </a:t>
            </a:r>
            <a:r>
              <a:rPr lang="en-US" sz="815" b="1">
                <a:solidFill>
                  <a:srgbClr val="595959"/>
                </a:solidFill>
                <a:latin typeface="Inter"/>
                <a:ea typeface="Roboto Light"/>
                <a:cs typeface="Arial"/>
              </a:rPr>
              <a:t>core/root cause</a:t>
            </a:r>
            <a:r>
              <a:rPr lang="en-US" sz="815">
                <a:solidFill>
                  <a:srgbClr val="595959"/>
                </a:solidFill>
                <a:latin typeface="Inter"/>
                <a:ea typeface="Roboto Light"/>
                <a:cs typeface="Arial"/>
              </a:rPr>
              <a:t> rather than the symptoms</a:t>
            </a:r>
            <a:endParaRPr lang="en-US" sz="815"/>
          </a:p>
        </p:txBody>
      </p:sp>
      <p:sp>
        <p:nvSpPr>
          <p:cNvPr id="94" name="TextBox 93">
            <a:extLst>
              <a:ext uri="{FF2B5EF4-FFF2-40B4-BE49-F238E27FC236}">
                <a16:creationId xmlns:a16="http://schemas.microsoft.com/office/drawing/2014/main" id="{288990D2-BCEB-4564-9AED-3E0DFE08D92C}"/>
              </a:ext>
            </a:extLst>
          </p:cNvPr>
          <p:cNvSpPr txBox="1"/>
          <p:nvPr/>
        </p:nvSpPr>
        <p:spPr>
          <a:xfrm>
            <a:off x="1284072" y="1426019"/>
            <a:ext cx="1151590" cy="230000"/>
          </a:xfrm>
          <a:prstGeom prst="rect">
            <a:avLst/>
          </a:prstGeom>
          <a:noFill/>
        </p:spPr>
        <p:txBody>
          <a:bodyPr wrap="square" lIns="62103" tIns="31052" rIns="62103" bIns="31052" rtlCol="0" anchor="t">
            <a:spAutoFit/>
          </a:bodyPr>
          <a:lstStyle/>
          <a:p>
            <a:r>
              <a:rPr lang="en-US" sz="1087">
                <a:solidFill>
                  <a:srgbClr val="0070C0"/>
                </a:solidFill>
                <a:latin typeface="Inter"/>
                <a:ea typeface="Inter" panose="02000503000000020004" pitchFamily="2" charset="0"/>
              </a:rPr>
              <a:t>Step 1</a:t>
            </a:r>
            <a:endParaRPr lang="en-US" sz="1087">
              <a:solidFill>
                <a:srgbClr val="0070C0"/>
              </a:solidFill>
              <a:latin typeface="Inter" panose="02000503000000020004" pitchFamily="2" charset="0"/>
              <a:ea typeface="Inter" panose="02000503000000020004" pitchFamily="2" charset="0"/>
            </a:endParaRPr>
          </a:p>
        </p:txBody>
      </p:sp>
      <p:cxnSp>
        <p:nvCxnSpPr>
          <p:cNvPr id="97" name="Straight Connector 96">
            <a:extLst>
              <a:ext uri="{FF2B5EF4-FFF2-40B4-BE49-F238E27FC236}">
                <a16:creationId xmlns:a16="http://schemas.microsoft.com/office/drawing/2014/main" id="{46422C97-04E5-4955-AADD-5656DD0AB5CF}"/>
              </a:ext>
            </a:extLst>
          </p:cNvPr>
          <p:cNvCxnSpPr/>
          <p:nvPr/>
        </p:nvCxnSpPr>
        <p:spPr>
          <a:xfrm>
            <a:off x="1212076" y="1573991"/>
            <a:ext cx="0" cy="361377"/>
          </a:xfrm>
          <a:prstGeom prst="line">
            <a:avLst/>
          </a:prstGeom>
          <a:ln w="412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59E1B0B-E98B-4BD6-9BF9-85362A9B0202}"/>
              </a:ext>
            </a:extLst>
          </p:cNvPr>
          <p:cNvSpPr txBox="1"/>
          <p:nvPr/>
        </p:nvSpPr>
        <p:spPr>
          <a:xfrm>
            <a:off x="2351749" y="2408937"/>
            <a:ext cx="1303614" cy="388825"/>
          </a:xfrm>
          <a:prstGeom prst="rect">
            <a:avLst/>
          </a:prstGeom>
          <a:noFill/>
        </p:spPr>
        <p:txBody>
          <a:bodyPr wrap="square" lIns="62103" tIns="31052" rIns="62103" bIns="31052" anchor="t">
            <a:spAutoFit/>
          </a:bodyPr>
          <a:lstStyle>
            <a:defPPr>
              <a:defRPr lang="en-US"/>
            </a:defPPr>
            <a:lvl1pPr>
              <a:lnSpc>
                <a:spcPct val="130000"/>
              </a:lnSpc>
              <a:spcAft>
                <a:spcPts val="600"/>
              </a:spcAft>
              <a:defRPr sz="1200">
                <a:solidFill>
                  <a:schemeClr val="tx1">
                    <a:lumMod val="65000"/>
                    <a:lumOff val="35000"/>
                  </a:schemeClr>
                </a:solidFill>
                <a:ea typeface="Roboto Light" panose="02000000000000000000" pitchFamily="2" charset="0"/>
                <a:cs typeface="Sora Light" pitchFamily="2" charset="0"/>
              </a:defRPr>
            </a:lvl1pPr>
          </a:lstStyle>
          <a:p>
            <a:r>
              <a:rPr lang="en-US" sz="815">
                <a:latin typeface="Inter"/>
                <a:ea typeface="Roboto Light"/>
              </a:rPr>
              <a:t>Focus on </a:t>
            </a:r>
            <a:r>
              <a:rPr lang="en-US" sz="815" b="1">
                <a:solidFill>
                  <a:srgbClr val="595959"/>
                </a:solidFill>
                <a:latin typeface="Inter"/>
                <a:ea typeface="Roboto Light"/>
                <a:cs typeface="Arial"/>
              </a:rPr>
              <a:t>People </a:t>
            </a:r>
            <a:r>
              <a:rPr lang="en-US" sz="815">
                <a:solidFill>
                  <a:srgbClr val="595959"/>
                </a:solidFill>
                <a:latin typeface="Inter"/>
                <a:ea typeface="Roboto Light"/>
                <a:cs typeface="Arial"/>
              </a:rPr>
              <a:t>and their needs</a:t>
            </a:r>
            <a:endParaRPr lang="en-US" sz="815">
              <a:latin typeface="Arial"/>
              <a:cs typeface="Arial"/>
            </a:endParaRPr>
          </a:p>
        </p:txBody>
      </p:sp>
      <p:sp>
        <p:nvSpPr>
          <p:cNvPr id="99" name="TextBox 98">
            <a:extLst>
              <a:ext uri="{FF2B5EF4-FFF2-40B4-BE49-F238E27FC236}">
                <a16:creationId xmlns:a16="http://schemas.microsoft.com/office/drawing/2014/main" id="{D8FC5976-677F-4498-930B-F29ACD2D70D0}"/>
              </a:ext>
            </a:extLst>
          </p:cNvPr>
          <p:cNvSpPr txBox="1"/>
          <p:nvPr/>
        </p:nvSpPr>
        <p:spPr>
          <a:xfrm>
            <a:off x="2351750" y="2210291"/>
            <a:ext cx="1151590" cy="230000"/>
          </a:xfrm>
          <a:prstGeom prst="rect">
            <a:avLst/>
          </a:prstGeom>
          <a:noFill/>
        </p:spPr>
        <p:txBody>
          <a:bodyPr wrap="square" lIns="62103" tIns="31052" rIns="62103" bIns="31052" rtlCol="0" anchor="t">
            <a:spAutoFit/>
          </a:bodyPr>
          <a:lstStyle/>
          <a:p>
            <a:r>
              <a:rPr lang="en-US" sz="1087">
                <a:solidFill>
                  <a:srgbClr val="0070C0"/>
                </a:solidFill>
                <a:latin typeface="Inter"/>
                <a:ea typeface="Inter" panose="02000503000000020004" pitchFamily="2" charset="0"/>
              </a:rPr>
              <a:t>Step 2</a:t>
            </a:r>
            <a:endParaRPr lang="en-US" sz="1087">
              <a:solidFill>
                <a:srgbClr val="0070C0"/>
              </a:solidFill>
              <a:latin typeface="Inter" panose="02000503000000020004" pitchFamily="2" charset="0"/>
              <a:ea typeface="Inter" panose="02000503000000020004" pitchFamily="2" charset="0"/>
            </a:endParaRPr>
          </a:p>
        </p:txBody>
      </p:sp>
      <p:cxnSp>
        <p:nvCxnSpPr>
          <p:cNvPr id="100" name="Straight Connector 99">
            <a:extLst>
              <a:ext uri="{FF2B5EF4-FFF2-40B4-BE49-F238E27FC236}">
                <a16:creationId xmlns:a16="http://schemas.microsoft.com/office/drawing/2014/main" id="{489AB30A-4D97-4820-9970-2678C0FC4F4D}"/>
              </a:ext>
            </a:extLst>
          </p:cNvPr>
          <p:cNvCxnSpPr/>
          <p:nvPr/>
        </p:nvCxnSpPr>
        <p:spPr>
          <a:xfrm>
            <a:off x="2279754" y="2358263"/>
            <a:ext cx="0" cy="361377"/>
          </a:xfrm>
          <a:prstGeom prst="line">
            <a:avLst/>
          </a:prstGeom>
          <a:ln w="412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F3C3BC04-7C06-4E9A-9C49-F255F6A6DBD9}"/>
              </a:ext>
            </a:extLst>
          </p:cNvPr>
          <p:cNvSpPr txBox="1"/>
          <p:nvPr/>
        </p:nvSpPr>
        <p:spPr>
          <a:xfrm>
            <a:off x="3457297" y="3135337"/>
            <a:ext cx="1906932" cy="388825"/>
          </a:xfrm>
          <a:prstGeom prst="rect">
            <a:avLst/>
          </a:prstGeom>
          <a:noFill/>
        </p:spPr>
        <p:txBody>
          <a:bodyPr wrap="square" lIns="62103" tIns="31052" rIns="62103" bIns="31052" anchor="t">
            <a:spAutoFit/>
          </a:bodyPr>
          <a:lstStyle>
            <a:defPPr>
              <a:defRPr lang="en-US"/>
            </a:defPPr>
            <a:lvl1pPr>
              <a:lnSpc>
                <a:spcPct val="130000"/>
              </a:lnSpc>
              <a:spcAft>
                <a:spcPts val="600"/>
              </a:spcAft>
              <a:defRPr sz="1200">
                <a:solidFill>
                  <a:schemeClr val="tx1">
                    <a:lumMod val="65000"/>
                    <a:lumOff val="35000"/>
                  </a:schemeClr>
                </a:solidFill>
                <a:ea typeface="Roboto Light" panose="02000000000000000000" pitchFamily="2" charset="0"/>
                <a:cs typeface="Sora Light" pitchFamily="2" charset="0"/>
              </a:defRPr>
            </a:lvl1pPr>
          </a:lstStyle>
          <a:p>
            <a:r>
              <a:rPr lang="en-US" sz="815" b="1">
                <a:latin typeface="Inter"/>
                <a:ea typeface="Roboto Light"/>
              </a:rPr>
              <a:t>Everything is a system.</a:t>
            </a:r>
            <a:r>
              <a:rPr lang="en-US" sz="815">
                <a:latin typeface="Inter"/>
                <a:ea typeface="Roboto Light"/>
              </a:rPr>
              <a:t> Practice System Point of view</a:t>
            </a:r>
            <a:endParaRPr lang="en-US" sz="815" err="1"/>
          </a:p>
        </p:txBody>
      </p:sp>
      <p:sp>
        <p:nvSpPr>
          <p:cNvPr id="104" name="TextBox 103">
            <a:extLst>
              <a:ext uri="{FF2B5EF4-FFF2-40B4-BE49-F238E27FC236}">
                <a16:creationId xmlns:a16="http://schemas.microsoft.com/office/drawing/2014/main" id="{70AE252D-BD18-48BC-B32C-CC1DF4AC4589}"/>
              </a:ext>
            </a:extLst>
          </p:cNvPr>
          <p:cNvSpPr txBox="1"/>
          <p:nvPr/>
        </p:nvSpPr>
        <p:spPr>
          <a:xfrm>
            <a:off x="3457298" y="2936691"/>
            <a:ext cx="1151590" cy="230000"/>
          </a:xfrm>
          <a:prstGeom prst="rect">
            <a:avLst/>
          </a:prstGeom>
          <a:noFill/>
        </p:spPr>
        <p:txBody>
          <a:bodyPr wrap="square" lIns="62103" tIns="31052" rIns="62103" bIns="31052" rtlCol="0" anchor="t">
            <a:spAutoFit/>
          </a:bodyPr>
          <a:lstStyle/>
          <a:p>
            <a:r>
              <a:rPr lang="en-US" sz="1087">
                <a:solidFill>
                  <a:srgbClr val="0070C0"/>
                </a:solidFill>
                <a:latin typeface="Inter"/>
                <a:ea typeface="Inter" panose="02000503000000020004" pitchFamily="2" charset="0"/>
              </a:rPr>
              <a:t>Step 3</a:t>
            </a:r>
            <a:endParaRPr lang="en-US" sz="1087">
              <a:solidFill>
                <a:srgbClr val="0070C0"/>
              </a:solidFill>
              <a:latin typeface="Inter" panose="02000503000000020004" pitchFamily="2" charset="0"/>
              <a:ea typeface="Inter" panose="02000503000000020004" pitchFamily="2" charset="0"/>
            </a:endParaRPr>
          </a:p>
        </p:txBody>
      </p:sp>
      <p:cxnSp>
        <p:nvCxnSpPr>
          <p:cNvPr id="105" name="Straight Connector 104">
            <a:extLst>
              <a:ext uri="{FF2B5EF4-FFF2-40B4-BE49-F238E27FC236}">
                <a16:creationId xmlns:a16="http://schemas.microsoft.com/office/drawing/2014/main" id="{74FE3973-0E25-4C93-8B0F-D93E68056D7F}"/>
              </a:ext>
            </a:extLst>
          </p:cNvPr>
          <p:cNvCxnSpPr/>
          <p:nvPr/>
        </p:nvCxnSpPr>
        <p:spPr>
          <a:xfrm>
            <a:off x="3385302" y="3084663"/>
            <a:ext cx="0" cy="361377"/>
          </a:xfrm>
          <a:prstGeom prst="line">
            <a:avLst/>
          </a:prstGeom>
          <a:ln w="412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21BA8D4C-71DE-4EAB-9115-F7B84862FAE4}"/>
              </a:ext>
            </a:extLst>
          </p:cNvPr>
          <p:cNvSpPr txBox="1"/>
          <p:nvPr/>
        </p:nvSpPr>
        <p:spPr>
          <a:xfrm>
            <a:off x="4516255" y="3861899"/>
            <a:ext cx="2012096" cy="388825"/>
          </a:xfrm>
          <a:prstGeom prst="rect">
            <a:avLst/>
          </a:prstGeom>
          <a:noFill/>
        </p:spPr>
        <p:txBody>
          <a:bodyPr wrap="square" lIns="62103" tIns="31052" rIns="62103" bIns="31052" anchor="t">
            <a:spAutoFit/>
          </a:bodyPr>
          <a:lstStyle>
            <a:defPPr>
              <a:defRPr lang="en-US"/>
            </a:defPPr>
            <a:lvl1pPr>
              <a:lnSpc>
                <a:spcPct val="130000"/>
              </a:lnSpc>
              <a:spcAft>
                <a:spcPts val="600"/>
              </a:spcAft>
              <a:defRPr sz="1200">
                <a:solidFill>
                  <a:schemeClr val="tx1">
                    <a:lumMod val="65000"/>
                    <a:lumOff val="35000"/>
                  </a:schemeClr>
                </a:solidFill>
                <a:ea typeface="Roboto Light" panose="02000000000000000000" pitchFamily="2" charset="0"/>
                <a:cs typeface="Sora Light" pitchFamily="2" charset="0"/>
              </a:defRPr>
            </a:lvl1pPr>
          </a:lstStyle>
          <a:p>
            <a:r>
              <a:rPr lang="en-US" sz="815" b="1">
                <a:latin typeface="Inter"/>
                <a:ea typeface="Roboto Light"/>
              </a:rPr>
              <a:t>Test &amp; redefine</a:t>
            </a:r>
            <a:r>
              <a:rPr lang="en-US" sz="815">
                <a:latin typeface="Inter"/>
                <a:ea typeface="Roboto Light"/>
              </a:rPr>
              <a:t> the proposed solution to mee the end user needs</a:t>
            </a:r>
            <a:endParaRPr lang="en-US" sz="815"/>
          </a:p>
        </p:txBody>
      </p:sp>
      <p:sp>
        <p:nvSpPr>
          <p:cNvPr id="108" name="TextBox 107">
            <a:extLst>
              <a:ext uri="{FF2B5EF4-FFF2-40B4-BE49-F238E27FC236}">
                <a16:creationId xmlns:a16="http://schemas.microsoft.com/office/drawing/2014/main" id="{669A47DD-D26E-48B8-BBF7-35A3B1D0D6B0}"/>
              </a:ext>
            </a:extLst>
          </p:cNvPr>
          <p:cNvSpPr txBox="1"/>
          <p:nvPr/>
        </p:nvSpPr>
        <p:spPr>
          <a:xfrm>
            <a:off x="4516256" y="3663253"/>
            <a:ext cx="1151590" cy="230000"/>
          </a:xfrm>
          <a:prstGeom prst="rect">
            <a:avLst/>
          </a:prstGeom>
          <a:noFill/>
        </p:spPr>
        <p:txBody>
          <a:bodyPr wrap="square" lIns="62103" tIns="31052" rIns="62103" bIns="31052" rtlCol="0" anchor="t">
            <a:spAutoFit/>
          </a:bodyPr>
          <a:lstStyle/>
          <a:p>
            <a:r>
              <a:rPr lang="en-US" sz="1087">
                <a:solidFill>
                  <a:srgbClr val="0070C0"/>
                </a:solidFill>
                <a:latin typeface="Inter"/>
                <a:ea typeface="Inter" panose="02000503000000020004" pitchFamily="2" charset="0"/>
              </a:rPr>
              <a:t>Step 4</a:t>
            </a:r>
            <a:endParaRPr lang="en-US" sz="1087">
              <a:solidFill>
                <a:srgbClr val="0070C0"/>
              </a:solidFill>
              <a:latin typeface="Inter" panose="02000503000000020004" pitchFamily="2" charset="0"/>
              <a:ea typeface="Inter" panose="02000503000000020004" pitchFamily="2" charset="0"/>
            </a:endParaRPr>
          </a:p>
        </p:txBody>
      </p:sp>
      <p:cxnSp>
        <p:nvCxnSpPr>
          <p:cNvPr id="109" name="Straight Connector 108">
            <a:extLst>
              <a:ext uri="{FF2B5EF4-FFF2-40B4-BE49-F238E27FC236}">
                <a16:creationId xmlns:a16="http://schemas.microsoft.com/office/drawing/2014/main" id="{46ACA5DD-91C1-4062-9EEA-A33386146C1F}"/>
              </a:ext>
            </a:extLst>
          </p:cNvPr>
          <p:cNvCxnSpPr/>
          <p:nvPr/>
        </p:nvCxnSpPr>
        <p:spPr>
          <a:xfrm>
            <a:off x="4444260" y="3811225"/>
            <a:ext cx="0" cy="361377"/>
          </a:xfrm>
          <a:prstGeom prst="line">
            <a:avLst/>
          </a:prstGeom>
          <a:ln w="412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BC4F42D-4F4E-481C-842D-47563628705E}"/>
              </a:ext>
            </a:extLst>
          </p:cNvPr>
          <p:cNvSpPr txBox="1"/>
          <p:nvPr/>
        </p:nvSpPr>
        <p:spPr>
          <a:xfrm>
            <a:off x="4139403" y="1502679"/>
            <a:ext cx="3345583" cy="982321"/>
          </a:xfrm>
          <a:prstGeom prst="rect">
            <a:avLst/>
          </a:prstGeom>
          <a:noFill/>
        </p:spPr>
        <p:txBody>
          <a:bodyPr wrap="square" lIns="62103" tIns="31052" rIns="62103" bIns="31052" rtlCol="0" anchor="t">
            <a:spAutoFit/>
          </a:bodyPr>
          <a:lstStyle/>
          <a:p>
            <a:pPr algn="r"/>
            <a:r>
              <a:rPr lang="en-US" sz="2988">
                <a:solidFill>
                  <a:schemeClr val="tx1">
                    <a:lumMod val="85000"/>
                    <a:lumOff val="15000"/>
                  </a:schemeClr>
                </a:solidFill>
                <a:latin typeface="Inter"/>
              </a:rPr>
              <a:t>Human-Centered Design</a:t>
            </a:r>
            <a:endParaRPr lang="en-US"/>
          </a:p>
        </p:txBody>
      </p:sp>
      <p:sp>
        <p:nvSpPr>
          <p:cNvPr id="111" name="TextBox 110">
            <a:extLst>
              <a:ext uri="{FF2B5EF4-FFF2-40B4-BE49-F238E27FC236}">
                <a16:creationId xmlns:a16="http://schemas.microsoft.com/office/drawing/2014/main" id="{10256DE2-AD12-4185-AD45-86CEF2D5CEC5}"/>
              </a:ext>
            </a:extLst>
          </p:cNvPr>
          <p:cNvSpPr txBox="1"/>
          <p:nvPr/>
        </p:nvSpPr>
        <p:spPr>
          <a:xfrm>
            <a:off x="743981" y="4483589"/>
            <a:ext cx="2033404" cy="418448"/>
          </a:xfrm>
          <a:prstGeom prst="rect">
            <a:avLst/>
          </a:prstGeom>
          <a:noFill/>
        </p:spPr>
        <p:txBody>
          <a:bodyPr wrap="square" anchor="t">
            <a:spAutoFit/>
          </a:bodyPr>
          <a:lstStyle/>
          <a:p>
            <a:pPr>
              <a:lnSpc>
                <a:spcPct val="130000"/>
              </a:lnSpc>
              <a:spcAft>
                <a:spcPts val="408"/>
              </a:spcAft>
            </a:pPr>
            <a:r>
              <a:rPr lang="en-US" sz="815">
                <a:solidFill>
                  <a:schemeClr val="tx1">
                    <a:lumMod val="65000"/>
                    <a:lumOff val="35000"/>
                  </a:schemeClr>
                </a:solidFill>
                <a:latin typeface="Inter" panose="02000503000000020004" pitchFamily="2" charset="0"/>
                <a:ea typeface="Inter" panose="02000503000000020004" pitchFamily="2" charset="0"/>
                <a:cs typeface="Sora Light" pitchFamily="2" charset="0"/>
              </a:rPr>
              <a:t>A wonderful serenity has taken possession of my entire soul</a:t>
            </a:r>
            <a:endParaRPr lang="en-ID" sz="815">
              <a:solidFill>
                <a:schemeClr val="tx1">
                  <a:lumMod val="65000"/>
                  <a:lumOff val="35000"/>
                </a:schemeClr>
              </a:solidFill>
              <a:latin typeface="Inter" panose="02000503000000020004" pitchFamily="2" charset="0"/>
              <a:ea typeface="Inter" panose="02000503000000020004" pitchFamily="2" charset="0"/>
              <a:cs typeface="Sora Light" pitchFamily="2" charset="0"/>
            </a:endParaRPr>
          </a:p>
        </p:txBody>
      </p:sp>
      <p:sp>
        <p:nvSpPr>
          <p:cNvPr id="112" name="TextBox 111">
            <a:extLst>
              <a:ext uri="{FF2B5EF4-FFF2-40B4-BE49-F238E27FC236}">
                <a16:creationId xmlns:a16="http://schemas.microsoft.com/office/drawing/2014/main" id="{819B3370-4C3B-4A5F-8427-28DBFCB5ACF4}"/>
              </a:ext>
            </a:extLst>
          </p:cNvPr>
          <p:cNvSpPr txBox="1"/>
          <p:nvPr/>
        </p:nvSpPr>
        <p:spPr>
          <a:xfrm>
            <a:off x="743981" y="4247160"/>
            <a:ext cx="1843705" cy="230000"/>
          </a:xfrm>
          <a:prstGeom prst="rect">
            <a:avLst/>
          </a:prstGeom>
          <a:noFill/>
        </p:spPr>
        <p:txBody>
          <a:bodyPr wrap="square" lIns="62103" tIns="31052" rIns="62103" bIns="31052" rtlCol="0" anchor="t">
            <a:spAutoFit/>
          </a:bodyPr>
          <a:lstStyle/>
          <a:p>
            <a:r>
              <a:rPr lang="en-US" sz="1087">
                <a:solidFill>
                  <a:srgbClr val="0070C0"/>
                </a:solidFill>
                <a:latin typeface="Inter"/>
              </a:rPr>
              <a:t>Principles to follow</a:t>
            </a:r>
            <a:endParaRPr lang="en-US">
              <a:solidFill>
                <a:srgbClr val="0070C0"/>
              </a:solidFill>
            </a:endParaRPr>
          </a:p>
        </p:txBody>
      </p:sp>
    </p:spTree>
    <p:extLst>
      <p:ext uri="{BB962C8B-B14F-4D97-AF65-F5344CB8AC3E}">
        <p14:creationId xmlns:p14="http://schemas.microsoft.com/office/powerpoint/2010/main" val="9183480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250" fill="hold"/>
                                        <p:tgtEl>
                                          <p:spTgt spid="110"/>
                                        </p:tgtEl>
                                        <p:attrNameLst>
                                          <p:attrName>ppt_x</p:attrName>
                                        </p:attrNameLst>
                                      </p:cBhvr>
                                      <p:tavLst>
                                        <p:tav tm="0">
                                          <p:val>
                                            <p:strVal val="#ppt_x"/>
                                          </p:val>
                                        </p:tav>
                                        <p:tav tm="100000">
                                          <p:val>
                                            <p:strVal val="#ppt_x"/>
                                          </p:val>
                                        </p:tav>
                                      </p:tavLst>
                                    </p:anim>
                                    <p:anim calcmode="lin" valueType="num">
                                      <p:cBhvr additive="base">
                                        <p:cTn id="8" dur="1250" fill="hold"/>
                                        <p:tgtEl>
                                          <p:spTgt spid="110"/>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1500" fill="hold"/>
                                        <p:tgtEl>
                                          <p:spTgt spid="112"/>
                                        </p:tgtEl>
                                        <p:attrNameLst>
                                          <p:attrName>ppt_x</p:attrName>
                                        </p:attrNameLst>
                                      </p:cBhvr>
                                      <p:tavLst>
                                        <p:tav tm="0">
                                          <p:val>
                                            <p:strVal val="0-#ppt_w/2"/>
                                          </p:val>
                                        </p:tav>
                                        <p:tav tm="100000">
                                          <p:val>
                                            <p:strVal val="#ppt_x"/>
                                          </p:val>
                                        </p:tav>
                                      </p:tavLst>
                                    </p:anim>
                                    <p:anim calcmode="lin" valueType="num">
                                      <p:cBhvr additive="base">
                                        <p:cTn id="12" dur="1500" fill="hold"/>
                                        <p:tgtEl>
                                          <p:spTgt spid="1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1500" fill="hold"/>
                                        <p:tgtEl>
                                          <p:spTgt spid="111"/>
                                        </p:tgtEl>
                                        <p:attrNameLst>
                                          <p:attrName>ppt_x</p:attrName>
                                        </p:attrNameLst>
                                      </p:cBhvr>
                                      <p:tavLst>
                                        <p:tav tm="0">
                                          <p:val>
                                            <p:strVal val="0-#ppt_w/2"/>
                                          </p:val>
                                        </p:tav>
                                        <p:tav tm="100000">
                                          <p:val>
                                            <p:strVal val="#ppt_x"/>
                                          </p:val>
                                        </p:tav>
                                      </p:tavLst>
                                    </p:anim>
                                    <p:anim calcmode="lin" valueType="num">
                                      <p:cBhvr additive="base">
                                        <p:cTn id="16" dur="1500" fill="hold"/>
                                        <p:tgtEl>
                                          <p:spTgt spid="111"/>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right)">
                                      <p:cBhvr>
                                        <p:cTn id="19" dur="750"/>
                                        <p:tgtEl>
                                          <p:spTgt spid="62"/>
                                        </p:tgtEl>
                                      </p:cBhvr>
                                    </p:animEffect>
                                  </p:childTnLst>
                                </p:cTn>
                              </p:par>
                              <p:par>
                                <p:cTn id="20" presetID="2" presetClass="entr" presetSubtype="4" decel="100000" fill="hold" nodeType="with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additive="base">
                                        <p:cTn id="22" dur="1250" fill="hold"/>
                                        <p:tgtEl>
                                          <p:spTgt spid="78"/>
                                        </p:tgtEl>
                                        <p:attrNameLst>
                                          <p:attrName>ppt_x</p:attrName>
                                        </p:attrNameLst>
                                      </p:cBhvr>
                                      <p:tavLst>
                                        <p:tav tm="0">
                                          <p:val>
                                            <p:strVal val="#ppt_x"/>
                                          </p:val>
                                        </p:tav>
                                        <p:tav tm="100000">
                                          <p:val>
                                            <p:strVal val="#ppt_x"/>
                                          </p:val>
                                        </p:tav>
                                      </p:tavLst>
                                    </p:anim>
                                    <p:anim calcmode="lin" valueType="num">
                                      <p:cBhvr additive="base">
                                        <p:cTn id="23" dur="1250" fill="hold"/>
                                        <p:tgtEl>
                                          <p:spTgt spid="78"/>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250"/>
                                  </p:stCondLst>
                                  <p:childTnLst>
                                    <p:set>
                                      <p:cBhvr>
                                        <p:cTn id="25" dur="1" fill="hold">
                                          <p:stCondLst>
                                            <p:cond delay="0"/>
                                          </p:stCondLst>
                                        </p:cTn>
                                        <p:tgtEl>
                                          <p:spTgt spid="86"/>
                                        </p:tgtEl>
                                        <p:attrNameLst>
                                          <p:attrName>style.visibility</p:attrName>
                                        </p:attrNameLst>
                                      </p:cBhvr>
                                      <p:to>
                                        <p:strVal val="visible"/>
                                      </p:to>
                                    </p:set>
                                    <p:anim calcmode="lin" valueType="num">
                                      <p:cBhvr additive="base">
                                        <p:cTn id="26" dur="1250" fill="hold"/>
                                        <p:tgtEl>
                                          <p:spTgt spid="86"/>
                                        </p:tgtEl>
                                        <p:attrNameLst>
                                          <p:attrName>ppt_x</p:attrName>
                                        </p:attrNameLst>
                                      </p:cBhvr>
                                      <p:tavLst>
                                        <p:tav tm="0">
                                          <p:val>
                                            <p:strVal val="#ppt_x"/>
                                          </p:val>
                                        </p:tav>
                                        <p:tav tm="100000">
                                          <p:val>
                                            <p:strVal val="#ppt_x"/>
                                          </p:val>
                                        </p:tav>
                                      </p:tavLst>
                                    </p:anim>
                                    <p:anim calcmode="lin" valueType="num">
                                      <p:cBhvr additive="base">
                                        <p:cTn id="27" dur="1250" fill="hold"/>
                                        <p:tgtEl>
                                          <p:spTgt spid="86"/>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1250" fill="hold"/>
                                        <p:tgtEl>
                                          <p:spTgt spid="27"/>
                                        </p:tgtEl>
                                        <p:attrNameLst>
                                          <p:attrName>ppt_x</p:attrName>
                                        </p:attrNameLst>
                                      </p:cBhvr>
                                      <p:tavLst>
                                        <p:tav tm="0">
                                          <p:val>
                                            <p:strVal val="#ppt_x"/>
                                          </p:val>
                                        </p:tav>
                                        <p:tav tm="100000">
                                          <p:val>
                                            <p:strVal val="#ppt_x"/>
                                          </p:val>
                                        </p:tav>
                                      </p:tavLst>
                                    </p:anim>
                                    <p:anim calcmode="lin" valueType="num">
                                      <p:cBhvr additive="base">
                                        <p:cTn id="31" dur="1250" fill="hold"/>
                                        <p:tgtEl>
                                          <p:spTgt spid="27"/>
                                        </p:tgtEl>
                                        <p:attrNameLst>
                                          <p:attrName>ppt_y</p:attrName>
                                        </p:attrNameLst>
                                      </p:cBhvr>
                                      <p:tavLst>
                                        <p:tav tm="0">
                                          <p:val>
                                            <p:strVal val="1+#ppt_h/2"/>
                                          </p:val>
                                        </p:tav>
                                        <p:tav tm="100000">
                                          <p:val>
                                            <p:strVal val="#ppt_y"/>
                                          </p:val>
                                        </p:tav>
                                      </p:tavLst>
                                    </p:anim>
                                  </p:childTnLst>
                                </p:cTn>
                              </p:par>
                              <p:par>
                                <p:cTn id="32" presetID="2" presetClass="entr" presetSubtype="4" decel="100000" fill="hold" nodeType="withEffect">
                                  <p:stCondLst>
                                    <p:cond delay="750"/>
                                  </p:stCondLst>
                                  <p:childTnLst>
                                    <p:set>
                                      <p:cBhvr>
                                        <p:cTn id="33" dur="1" fill="hold">
                                          <p:stCondLst>
                                            <p:cond delay="0"/>
                                          </p:stCondLst>
                                        </p:cTn>
                                        <p:tgtEl>
                                          <p:spTgt spid="52"/>
                                        </p:tgtEl>
                                        <p:attrNameLst>
                                          <p:attrName>style.visibility</p:attrName>
                                        </p:attrNameLst>
                                      </p:cBhvr>
                                      <p:to>
                                        <p:strVal val="visible"/>
                                      </p:to>
                                    </p:set>
                                    <p:anim calcmode="lin" valueType="num">
                                      <p:cBhvr additive="base">
                                        <p:cTn id="34" dur="1250" fill="hold"/>
                                        <p:tgtEl>
                                          <p:spTgt spid="52"/>
                                        </p:tgtEl>
                                        <p:attrNameLst>
                                          <p:attrName>ppt_x</p:attrName>
                                        </p:attrNameLst>
                                      </p:cBhvr>
                                      <p:tavLst>
                                        <p:tav tm="0">
                                          <p:val>
                                            <p:strVal val="#ppt_x"/>
                                          </p:val>
                                        </p:tav>
                                        <p:tav tm="100000">
                                          <p:val>
                                            <p:strVal val="#ppt_x"/>
                                          </p:val>
                                        </p:tav>
                                      </p:tavLst>
                                    </p:anim>
                                    <p:anim calcmode="lin" valueType="num">
                                      <p:cBhvr additive="base">
                                        <p:cTn id="35" dur="1250" fill="hold"/>
                                        <p:tgtEl>
                                          <p:spTgt spid="52"/>
                                        </p:tgtEl>
                                        <p:attrNameLst>
                                          <p:attrName>ppt_y</p:attrName>
                                        </p:attrNameLst>
                                      </p:cBhvr>
                                      <p:tavLst>
                                        <p:tav tm="0">
                                          <p:val>
                                            <p:strVal val="1+#ppt_h/2"/>
                                          </p:val>
                                        </p:tav>
                                        <p:tav tm="100000">
                                          <p:val>
                                            <p:strVal val="#ppt_y"/>
                                          </p:val>
                                        </p:tav>
                                      </p:tavLst>
                                    </p:anim>
                                  </p:childTnLst>
                                </p:cTn>
                              </p:par>
                              <p:par>
                                <p:cTn id="36" presetID="22" presetClass="entr" presetSubtype="4" fill="hold" nodeType="withEffect">
                                  <p:stCondLst>
                                    <p:cond delay="250"/>
                                  </p:stCondLst>
                                  <p:childTnLst>
                                    <p:set>
                                      <p:cBhvr>
                                        <p:cTn id="37" dur="1" fill="hold">
                                          <p:stCondLst>
                                            <p:cond delay="0"/>
                                          </p:stCondLst>
                                        </p:cTn>
                                        <p:tgtEl>
                                          <p:spTgt spid="97"/>
                                        </p:tgtEl>
                                        <p:attrNameLst>
                                          <p:attrName>style.visibility</p:attrName>
                                        </p:attrNameLst>
                                      </p:cBhvr>
                                      <p:to>
                                        <p:strVal val="visible"/>
                                      </p:to>
                                    </p:set>
                                    <p:animEffect transition="in" filter="wipe(down)">
                                      <p:cBhvr>
                                        <p:cTn id="38" dur="750"/>
                                        <p:tgtEl>
                                          <p:spTgt spid="97"/>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94"/>
                                        </p:tgtEl>
                                        <p:attrNameLst>
                                          <p:attrName>style.visibility</p:attrName>
                                        </p:attrNameLst>
                                      </p:cBhvr>
                                      <p:to>
                                        <p:strVal val="visible"/>
                                      </p:to>
                                    </p:set>
                                    <p:animEffect transition="in" filter="fade">
                                      <p:cBhvr>
                                        <p:cTn id="41" dur="500"/>
                                        <p:tgtEl>
                                          <p:spTgt spid="94"/>
                                        </p:tgtEl>
                                      </p:cBhvr>
                                    </p:animEffect>
                                  </p:childTnLst>
                                </p:cTn>
                              </p:par>
                              <p:par>
                                <p:cTn id="42" presetID="63" presetClass="path" presetSubtype="0" accel="10000" decel="90000" fill="hold" grpId="1" nodeType="withEffect">
                                  <p:stCondLst>
                                    <p:cond delay="500"/>
                                  </p:stCondLst>
                                  <p:childTnLst>
                                    <p:animMotion origin="layout" path="M 4.58333E-6 -2.59259E-6 L 0.0914 -2.59259E-6 " pathEditMode="relative" rAng="0" ptsTypes="AA">
                                      <p:cBhvr>
                                        <p:cTn id="43" dur="1500" spd="-100000" fill="hold"/>
                                        <p:tgtEl>
                                          <p:spTgt spid="94"/>
                                        </p:tgtEl>
                                        <p:attrNameLst>
                                          <p:attrName>ppt_x</p:attrName>
                                          <p:attrName>ppt_y</p:attrName>
                                        </p:attrNameLst>
                                      </p:cBhvr>
                                      <p:rCtr x="4570" y="0"/>
                                    </p:animMotion>
                                  </p:childTnLst>
                                </p:cTn>
                              </p:par>
                              <p:par>
                                <p:cTn id="44" presetID="10" presetClass="entr" presetSubtype="0" fill="hold" grpId="0" nodeType="withEffect">
                                  <p:stCondLst>
                                    <p:cond delay="50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500"/>
                                        <p:tgtEl>
                                          <p:spTgt spid="92"/>
                                        </p:tgtEl>
                                      </p:cBhvr>
                                    </p:animEffect>
                                  </p:childTnLst>
                                </p:cTn>
                              </p:par>
                              <p:par>
                                <p:cTn id="47" presetID="63" presetClass="path" presetSubtype="0" accel="10000" decel="90000" fill="hold" grpId="1" nodeType="withEffect">
                                  <p:stCondLst>
                                    <p:cond delay="500"/>
                                  </p:stCondLst>
                                  <p:childTnLst>
                                    <p:animMotion origin="layout" path="M 4.58333E-6 -2.59259E-6 L 0.0914 -2.59259E-6 " pathEditMode="relative" rAng="0" ptsTypes="AA">
                                      <p:cBhvr>
                                        <p:cTn id="48" dur="1500" spd="-100000" fill="hold"/>
                                        <p:tgtEl>
                                          <p:spTgt spid="92"/>
                                        </p:tgtEl>
                                        <p:attrNameLst>
                                          <p:attrName>ppt_x</p:attrName>
                                          <p:attrName>ppt_y</p:attrName>
                                        </p:attrNameLst>
                                      </p:cBhvr>
                                      <p:rCtr x="4570" y="0"/>
                                    </p:animMotion>
                                  </p:childTnLst>
                                </p:cTn>
                              </p:par>
                              <p:par>
                                <p:cTn id="49" presetID="22" presetClass="entr" presetSubtype="4" fill="hold" nodeType="withEffect">
                                  <p:stCondLst>
                                    <p:cond delay="500"/>
                                  </p:stCondLst>
                                  <p:childTnLst>
                                    <p:set>
                                      <p:cBhvr>
                                        <p:cTn id="50" dur="1" fill="hold">
                                          <p:stCondLst>
                                            <p:cond delay="0"/>
                                          </p:stCondLst>
                                        </p:cTn>
                                        <p:tgtEl>
                                          <p:spTgt spid="100"/>
                                        </p:tgtEl>
                                        <p:attrNameLst>
                                          <p:attrName>style.visibility</p:attrName>
                                        </p:attrNameLst>
                                      </p:cBhvr>
                                      <p:to>
                                        <p:strVal val="visible"/>
                                      </p:to>
                                    </p:set>
                                    <p:animEffect transition="in" filter="wipe(down)">
                                      <p:cBhvr>
                                        <p:cTn id="51" dur="750"/>
                                        <p:tgtEl>
                                          <p:spTgt spid="100"/>
                                        </p:tgtEl>
                                      </p:cBhvr>
                                    </p:animEffect>
                                  </p:childTnLst>
                                </p:cTn>
                              </p:par>
                              <p:par>
                                <p:cTn id="52" presetID="22" presetClass="entr" presetSubtype="4" fill="hold" nodeType="withEffect">
                                  <p:stCondLst>
                                    <p:cond delay="750"/>
                                  </p:stCondLst>
                                  <p:childTnLst>
                                    <p:set>
                                      <p:cBhvr>
                                        <p:cTn id="53" dur="1" fill="hold">
                                          <p:stCondLst>
                                            <p:cond delay="0"/>
                                          </p:stCondLst>
                                        </p:cTn>
                                        <p:tgtEl>
                                          <p:spTgt spid="105"/>
                                        </p:tgtEl>
                                        <p:attrNameLst>
                                          <p:attrName>style.visibility</p:attrName>
                                        </p:attrNameLst>
                                      </p:cBhvr>
                                      <p:to>
                                        <p:strVal val="visible"/>
                                      </p:to>
                                    </p:set>
                                    <p:animEffect transition="in" filter="wipe(down)">
                                      <p:cBhvr>
                                        <p:cTn id="54" dur="750"/>
                                        <p:tgtEl>
                                          <p:spTgt spid="105"/>
                                        </p:tgtEl>
                                      </p:cBhvr>
                                    </p:animEffect>
                                  </p:childTnLst>
                                </p:cTn>
                              </p:par>
                              <p:par>
                                <p:cTn id="55" presetID="22" presetClass="entr" presetSubtype="4" fill="hold" nodeType="withEffect">
                                  <p:stCondLst>
                                    <p:cond delay="1000"/>
                                  </p:stCondLst>
                                  <p:childTnLst>
                                    <p:set>
                                      <p:cBhvr>
                                        <p:cTn id="56" dur="1" fill="hold">
                                          <p:stCondLst>
                                            <p:cond delay="0"/>
                                          </p:stCondLst>
                                        </p:cTn>
                                        <p:tgtEl>
                                          <p:spTgt spid="109"/>
                                        </p:tgtEl>
                                        <p:attrNameLst>
                                          <p:attrName>style.visibility</p:attrName>
                                        </p:attrNameLst>
                                      </p:cBhvr>
                                      <p:to>
                                        <p:strVal val="visible"/>
                                      </p:to>
                                    </p:set>
                                    <p:animEffect transition="in" filter="wipe(down)">
                                      <p:cBhvr>
                                        <p:cTn id="57" dur="750"/>
                                        <p:tgtEl>
                                          <p:spTgt spid="109"/>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par>
                                <p:cTn id="61" presetID="63" presetClass="path" presetSubtype="0" accel="10000" decel="90000" fill="hold" grpId="1" nodeType="withEffect">
                                  <p:stCondLst>
                                    <p:cond delay="750"/>
                                  </p:stCondLst>
                                  <p:childTnLst>
                                    <p:animMotion origin="layout" path="M 4.58333E-6 -2.59259E-6 L 0.0914 -2.59259E-6 " pathEditMode="relative" rAng="0" ptsTypes="AA">
                                      <p:cBhvr>
                                        <p:cTn id="62" dur="1500" spd="-100000" fill="hold"/>
                                        <p:tgtEl>
                                          <p:spTgt spid="99"/>
                                        </p:tgtEl>
                                        <p:attrNameLst>
                                          <p:attrName>ppt_x</p:attrName>
                                          <p:attrName>ppt_y</p:attrName>
                                        </p:attrNameLst>
                                      </p:cBhvr>
                                      <p:rCtr x="4570" y="0"/>
                                    </p:animMotion>
                                  </p:childTnLst>
                                </p:cTn>
                              </p:par>
                              <p:par>
                                <p:cTn id="63" presetID="10" presetClass="entr" presetSubtype="0" fill="hold" grpId="0" nodeType="withEffect">
                                  <p:stCondLst>
                                    <p:cond delay="750"/>
                                  </p:stCondLst>
                                  <p:childTnLst>
                                    <p:set>
                                      <p:cBhvr>
                                        <p:cTn id="64" dur="1" fill="hold">
                                          <p:stCondLst>
                                            <p:cond delay="0"/>
                                          </p:stCondLst>
                                        </p:cTn>
                                        <p:tgtEl>
                                          <p:spTgt spid="98"/>
                                        </p:tgtEl>
                                        <p:attrNameLst>
                                          <p:attrName>style.visibility</p:attrName>
                                        </p:attrNameLst>
                                      </p:cBhvr>
                                      <p:to>
                                        <p:strVal val="visible"/>
                                      </p:to>
                                    </p:set>
                                    <p:animEffect transition="in" filter="fade">
                                      <p:cBhvr>
                                        <p:cTn id="65" dur="500"/>
                                        <p:tgtEl>
                                          <p:spTgt spid="98"/>
                                        </p:tgtEl>
                                      </p:cBhvr>
                                    </p:animEffect>
                                  </p:childTnLst>
                                </p:cTn>
                              </p:par>
                              <p:par>
                                <p:cTn id="66" presetID="63" presetClass="path" presetSubtype="0" accel="10000" decel="90000" fill="hold" grpId="1" nodeType="withEffect">
                                  <p:stCondLst>
                                    <p:cond delay="750"/>
                                  </p:stCondLst>
                                  <p:childTnLst>
                                    <p:animMotion origin="layout" path="M 4.58333E-6 -2.59259E-6 L 0.0914 -2.59259E-6 " pathEditMode="relative" rAng="0" ptsTypes="AA">
                                      <p:cBhvr>
                                        <p:cTn id="67" dur="1500" spd="-100000" fill="hold"/>
                                        <p:tgtEl>
                                          <p:spTgt spid="98"/>
                                        </p:tgtEl>
                                        <p:attrNameLst>
                                          <p:attrName>ppt_x</p:attrName>
                                          <p:attrName>ppt_y</p:attrName>
                                        </p:attrNameLst>
                                      </p:cBhvr>
                                      <p:rCtr x="4570" y="0"/>
                                    </p:animMotion>
                                  </p:childTnLst>
                                </p:cTn>
                              </p:par>
                              <p:par>
                                <p:cTn id="68" presetID="10" presetClass="entr" presetSubtype="0" fill="hold" grpId="0" nodeType="withEffect">
                                  <p:stCondLst>
                                    <p:cond delay="1000"/>
                                  </p:stCondLst>
                                  <p:childTnLst>
                                    <p:set>
                                      <p:cBhvr>
                                        <p:cTn id="69" dur="1" fill="hold">
                                          <p:stCondLst>
                                            <p:cond delay="0"/>
                                          </p:stCondLst>
                                        </p:cTn>
                                        <p:tgtEl>
                                          <p:spTgt spid="104"/>
                                        </p:tgtEl>
                                        <p:attrNameLst>
                                          <p:attrName>style.visibility</p:attrName>
                                        </p:attrNameLst>
                                      </p:cBhvr>
                                      <p:to>
                                        <p:strVal val="visible"/>
                                      </p:to>
                                    </p:set>
                                    <p:animEffect transition="in" filter="fade">
                                      <p:cBhvr>
                                        <p:cTn id="70" dur="500"/>
                                        <p:tgtEl>
                                          <p:spTgt spid="104"/>
                                        </p:tgtEl>
                                      </p:cBhvr>
                                    </p:animEffect>
                                  </p:childTnLst>
                                </p:cTn>
                              </p:par>
                              <p:par>
                                <p:cTn id="71" presetID="63" presetClass="path" presetSubtype="0" accel="10000" decel="90000" fill="hold" grpId="1" nodeType="withEffect">
                                  <p:stCondLst>
                                    <p:cond delay="1000"/>
                                  </p:stCondLst>
                                  <p:childTnLst>
                                    <p:animMotion origin="layout" path="M 4.58333E-6 -2.59259E-6 L 0.0914 -2.59259E-6 " pathEditMode="relative" rAng="0" ptsTypes="AA">
                                      <p:cBhvr>
                                        <p:cTn id="72" dur="1500" spd="-100000" fill="hold"/>
                                        <p:tgtEl>
                                          <p:spTgt spid="104"/>
                                        </p:tgtEl>
                                        <p:attrNameLst>
                                          <p:attrName>ppt_x</p:attrName>
                                          <p:attrName>ppt_y</p:attrName>
                                        </p:attrNameLst>
                                      </p:cBhvr>
                                      <p:rCtr x="4570" y="0"/>
                                    </p:animMotion>
                                  </p:childTnLst>
                                </p:cTn>
                              </p:par>
                              <p:par>
                                <p:cTn id="73" presetID="10" presetClass="entr" presetSubtype="0" fill="hold" grpId="0" nodeType="withEffect">
                                  <p:stCondLst>
                                    <p:cond delay="1000"/>
                                  </p:stCondLst>
                                  <p:childTnLst>
                                    <p:set>
                                      <p:cBhvr>
                                        <p:cTn id="74" dur="1" fill="hold">
                                          <p:stCondLst>
                                            <p:cond delay="0"/>
                                          </p:stCondLst>
                                        </p:cTn>
                                        <p:tgtEl>
                                          <p:spTgt spid="103"/>
                                        </p:tgtEl>
                                        <p:attrNameLst>
                                          <p:attrName>style.visibility</p:attrName>
                                        </p:attrNameLst>
                                      </p:cBhvr>
                                      <p:to>
                                        <p:strVal val="visible"/>
                                      </p:to>
                                    </p:set>
                                    <p:animEffect transition="in" filter="fade">
                                      <p:cBhvr>
                                        <p:cTn id="75" dur="500"/>
                                        <p:tgtEl>
                                          <p:spTgt spid="103"/>
                                        </p:tgtEl>
                                      </p:cBhvr>
                                    </p:animEffect>
                                  </p:childTnLst>
                                </p:cTn>
                              </p:par>
                              <p:par>
                                <p:cTn id="76" presetID="63" presetClass="path" presetSubtype="0" accel="10000" decel="90000" fill="hold" grpId="1" nodeType="withEffect">
                                  <p:stCondLst>
                                    <p:cond delay="1000"/>
                                  </p:stCondLst>
                                  <p:childTnLst>
                                    <p:animMotion origin="layout" path="M 4.58333E-6 -2.59259E-6 L 0.0914 -2.59259E-6 " pathEditMode="relative" rAng="0" ptsTypes="AA">
                                      <p:cBhvr>
                                        <p:cTn id="77" dur="1500" spd="-100000" fill="hold"/>
                                        <p:tgtEl>
                                          <p:spTgt spid="103"/>
                                        </p:tgtEl>
                                        <p:attrNameLst>
                                          <p:attrName>ppt_x</p:attrName>
                                          <p:attrName>ppt_y</p:attrName>
                                        </p:attrNameLst>
                                      </p:cBhvr>
                                      <p:rCtr x="4570" y="0"/>
                                    </p:animMotion>
                                  </p:childTnLst>
                                </p:cTn>
                              </p:par>
                              <p:par>
                                <p:cTn id="78" presetID="10" presetClass="entr" presetSubtype="0" fill="hold" grpId="0" nodeType="withEffect">
                                  <p:stCondLst>
                                    <p:cond delay="1250"/>
                                  </p:stCondLst>
                                  <p:childTnLst>
                                    <p:set>
                                      <p:cBhvr>
                                        <p:cTn id="79" dur="1" fill="hold">
                                          <p:stCondLst>
                                            <p:cond delay="0"/>
                                          </p:stCondLst>
                                        </p:cTn>
                                        <p:tgtEl>
                                          <p:spTgt spid="108"/>
                                        </p:tgtEl>
                                        <p:attrNameLst>
                                          <p:attrName>style.visibility</p:attrName>
                                        </p:attrNameLst>
                                      </p:cBhvr>
                                      <p:to>
                                        <p:strVal val="visible"/>
                                      </p:to>
                                    </p:set>
                                    <p:animEffect transition="in" filter="fade">
                                      <p:cBhvr>
                                        <p:cTn id="80" dur="500"/>
                                        <p:tgtEl>
                                          <p:spTgt spid="108"/>
                                        </p:tgtEl>
                                      </p:cBhvr>
                                    </p:animEffect>
                                  </p:childTnLst>
                                </p:cTn>
                              </p:par>
                              <p:par>
                                <p:cTn id="81" presetID="63" presetClass="path" presetSubtype="0" accel="10000" decel="90000" fill="hold" grpId="1" nodeType="withEffect">
                                  <p:stCondLst>
                                    <p:cond delay="1250"/>
                                  </p:stCondLst>
                                  <p:childTnLst>
                                    <p:animMotion origin="layout" path="M 4.58333E-6 -2.59259E-6 L 0.0914 -2.59259E-6 " pathEditMode="relative" rAng="0" ptsTypes="AA">
                                      <p:cBhvr>
                                        <p:cTn id="82" dur="1500" spd="-100000" fill="hold"/>
                                        <p:tgtEl>
                                          <p:spTgt spid="108"/>
                                        </p:tgtEl>
                                        <p:attrNameLst>
                                          <p:attrName>ppt_x</p:attrName>
                                          <p:attrName>ppt_y</p:attrName>
                                        </p:attrNameLst>
                                      </p:cBhvr>
                                      <p:rCtr x="4570" y="0"/>
                                    </p:animMotion>
                                  </p:childTnLst>
                                </p:cTn>
                              </p:par>
                              <p:par>
                                <p:cTn id="83" presetID="10" presetClass="entr" presetSubtype="0" fill="hold" grpId="0" nodeType="withEffect">
                                  <p:stCondLst>
                                    <p:cond delay="1250"/>
                                  </p:stCondLst>
                                  <p:childTnLst>
                                    <p:set>
                                      <p:cBhvr>
                                        <p:cTn id="84" dur="1" fill="hold">
                                          <p:stCondLst>
                                            <p:cond delay="0"/>
                                          </p:stCondLst>
                                        </p:cTn>
                                        <p:tgtEl>
                                          <p:spTgt spid="107"/>
                                        </p:tgtEl>
                                        <p:attrNameLst>
                                          <p:attrName>style.visibility</p:attrName>
                                        </p:attrNameLst>
                                      </p:cBhvr>
                                      <p:to>
                                        <p:strVal val="visible"/>
                                      </p:to>
                                    </p:set>
                                    <p:animEffect transition="in" filter="fade">
                                      <p:cBhvr>
                                        <p:cTn id="85" dur="500"/>
                                        <p:tgtEl>
                                          <p:spTgt spid="107"/>
                                        </p:tgtEl>
                                      </p:cBhvr>
                                    </p:animEffect>
                                  </p:childTnLst>
                                </p:cTn>
                              </p:par>
                              <p:par>
                                <p:cTn id="86" presetID="63" presetClass="path" presetSubtype="0" accel="10000" decel="90000" fill="hold" grpId="1" nodeType="withEffect">
                                  <p:stCondLst>
                                    <p:cond delay="1250"/>
                                  </p:stCondLst>
                                  <p:childTnLst>
                                    <p:animMotion origin="layout" path="M 4.58333E-6 -2.59259E-6 L 0.0914 -2.59259E-6 " pathEditMode="relative" rAng="0" ptsTypes="AA">
                                      <p:cBhvr>
                                        <p:cTn id="87" dur="1500" spd="-100000" fill="hold"/>
                                        <p:tgtEl>
                                          <p:spTgt spid="107"/>
                                        </p:tgtEl>
                                        <p:attrNameLst>
                                          <p:attrName>ppt_x</p:attrName>
                                          <p:attrName>ppt_y</p:attrName>
                                        </p:attrNameLst>
                                      </p:cBhvr>
                                      <p:rCtr x="45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P spid="94" grpId="0"/>
      <p:bldP spid="94" grpId="1"/>
      <p:bldP spid="98" grpId="0"/>
      <p:bldP spid="98" grpId="1"/>
      <p:bldP spid="99" grpId="0"/>
      <p:bldP spid="99" grpId="1"/>
      <p:bldP spid="103" grpId="0"/>
      <p:bldP spid="103" grpId="1"/>
      <p:bldP spid="104" grpId="0"/>
      <p:bldP spid="104" grpId="1"/>
      <p:bldP spid="107" grpId="0"/>
      <p:bldP spid="107" grpId="1"/>
      <p:bldP spid="108" grpId="0"/>
      <p:bldP spid="108" grpId="1"/>
      <p:bldP spid="110" grpId="0"/>
      <p:bldP spid="111" grpId="0"/>
      <p:bldP spid="1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A2C695-7ADF-4259-9B47-9C3823FA9AC2}"/>
              </a:ext>
            </a:extLst>
          </p:cNvPr>
          <p:cNvSpPr/>
          <p:nvPr/>
        </p:nvSpPr>
        <p:spPr>
          <a:xfrm>
            <a:off x="996489" y="3348560"/>
            <a:ext cx="1829999" cy="20503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ontserrat"/>
              <a:ea typeface="Inter" panose="02000503000000020004" pitchFamily="2" charset="0"/>
            </a:endParaRPr>
          </a:p>
        </p:txBody>
      </p:sp>
      <p:sp>
        <p:nvSpPr>
          <p:cNvPr id="13" name="Rectangle 12">
            <a:extLst>
              <a:ext uri="{FF2B5EF4-FFF2-40B4-BE49-F238E27FC236}">
                <a16:creationId xmlns:a16="http://schemas.microsoft.com/office/drawing/2014/main" id="{599D7C7C-C6FF-42C6-B2D0-6A63D91BBE9A}"/>
              </a:ext>
            </a:extLst>
          </p:cNvPr>
          <p:cNvSpPr/>
          <p:nvPr/>
        </p:nvSpPr>
        <p:spPr>
          <a:xfrm>
            <a:off x="2824376" y="3348559"/>
            <a:ext cx="1829999" cy="2050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ontserrat"/>
              <a:ea typeface="Inter" panose="02000503000000020004" pitchFamily="2" charset="0"/>
            </a:endParaRPr>
          </a:p>
        </p:txBody>
      </p:sp>
      <p:sp>
        <p:nvSpPr>
          <p:cNvPr id="17" name="Rectangle 16">
            <a:extLst>
              <a:ext uri="{FF2B5EF4-FFF2-40B4-BE49-F238E27FC236}">
                <a16:creationId xmlns:a16="http://schemas.microsoft.com/office/drawing/2014/main" id="{EDA72BE8-A730-4B02-AED1-4CC214BC3A6B}"/>
              </a:ext>
            </a:extLst>
          </p:cNvPr>
          <p:cNvSpPr/>
          <p:nvPr/>
        </p:nvSpPr>
        <p:spPr>
          <a:xfrm>
            <a:off x="4654376" y="3348560"/>
            <a:ext cx="1829999" cy="20503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ontserrat"/>
              <a:ea typeface="Inter" panose="02000503000000020004" pitchFamily="2" charset="0"/>
            </a:endParaRPr>
          </a:p>
        </p:txBody>
      </p:sp>
      <p:sp>
        <p:nvSpPr>
          <p:cNvPr id="21" name="Rectangle 20">
            <a:extLst>
              <a:ext uri="{FF2B5EF4-FFF2-40B4-BE49-F238E27FC236}">
                <a16:creationId xmlns:a16="http://schemas.microsoft.com/office/drawing/2014/main" id="{0E3BA2E1-1200-40C8-B9E4-F2E04E315704}"/>
              </a:ext>
            </a:extLst>
          </p:cNvPr>
          <p:cNvSpPr/>
          <p:nvPr/>
        </p:nvSpPr>
        <p:spPr>
          <a:xfrm>
            <a:off x="6484374" y="2348309"/>
            <a:ext cx="1806211" cy="3042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ontserrat"/>
              <a:ea typeface="Inter" panose="02000503000000020004" pitchFamily="2" charset="0"/>
            </a:endParaRPr>
          </a:p>
        </p:txBody>
      </p:sp>
      <p:sp>
        <p:nvSpPr>
          <p:cNvPr id="7" name="TextBox 6">
            <a:extLst>
              <a:ext uri="{FF2B5EF4-FFF2-40B4-BE49-F238E27FC236}">
                <a16:creationId xmlns:a16="http://schemas.microsoft.com/office/drawing/2014/main" id="{A8E592FF-27B2-4550-AD7D-1BE9ED2189BD}"/>
              </a:ext>
            </a:extLst>
          </p:cNvPr>
          <p:cNvSpPr txBox="1"/>
          <p:nvPr/>
        </p:nvSpPr>
        <p:spPr>
          <a:xfrm>
            <a:off x="1149754" y="4150140"/>
            <a:ext cx="1918263" cy="326116"/>
          </a:xfrm>
          <a:prstGeom prst="rect">
            <a:avLst/>
          </a:prstGeom>
          <a:noFill/>
        </p:spPr>
        <p:txBody>
          <a:bodyPr wrap="square" lIns="62103" tIns="31052" rIns="62103" bIns="31052" rtlCol="0" anchor="t">
            <a:spAutoFit/>
          </a:bodyPr>
          <a:lstStyle/>
          <a:p>
            <a:pPr>
              <a:lnSpc>
                <a:spcPct val="90000"/>
              </a:lnSpc>
            </a:pPr>
            <a:r>
              <a:rPr lang="en-US" sz="951">
                <a:solidFill>
                  <a:schemeClr val="bg1"/>
                </a:solidFill>
                <a:latin typeface="Montserrat"/>
                <a:cs typeface="Arial"/>
              </a:rPr>
              <a:t>Inclusive Design and Accessibility</a:t>
            </a:r>
            <a:endParaRPr lang="en-US">
              <a:latin typeface="Montserrat"/>
            </a:endParaRPr>
          </a:p>
        </p:txBody>
      </p:sp>
      <p:sp>
        <p:nvSpPr>
          <p:cNvPr id="8" name="TextBox 7">
            <a:extLst>
              <a:ext uri="{FF2B5EF4-FFF2-40B4-BE49-F238E27FC236}">
                <a16:creationId xmlns:a16="http://schemas.microsoft.com/office/drawing/2014/main" id="{4C6EF0E0-7462-4BCB-A642-BCF160058C75}"/>
              </a:ext>
            </a:extLst>
          </p:cNvPr>
          <p:cNvSpPr txBox="1"/>
          <p:nvPr/>
        </p:nvSpPr>
        <p:spPr>
          <a:xfrm>
            <a:off x="1149754" y="4527534"/>
            <a:ext cx="1641649" cy="551562"/>
          </a:xfrm>
          <a:prstGeom prst="rect">
            <a:avLst/>
          </a:prstGeom>
          <a:noFill/>
        </p:spPr>
        <p:txBody>
          <a:bodyPr wrap="square" lIns="62103" tIns="31052" rIns="62103" bIns="31052" anchor="t">
            <a:spAutoFit/>
          </a:bodyPr>
          <a:lstStyle/>
          <a:p>
            <a:pPr>
              <a:lnSpc>
                <a:spcPct val="130000"/>
              </a:lnSpc>
              <a:spcAft>
                <a:spcPts val="408"/>
              </a:spcAft>
            </a:pPr>
            <a:r>
              <a:rPr lang="en-US" sz="611">
                <a:solidFill>
                  <a:schemeClr val="bg1"/>
                </a:solidFill>
                <a:latin typeface="Montserrat"/>
                <a:cs typeface="Arial"/>
              </a:rPr>
              <a:t>Microsoft's Xbox Adaptive Controller, designed to be accessible to gamers with limited mobility, is a notable example of inclusive design.</a:t>
            </a:r>
            <a:endParaRPr lang="en-US" sz="747">
              <a:solidFill>
                <a:schemeClr val="bg1"/>
              </a:solidFill>
              <a:latin typeface="Montserrat"/>
            </a:endParaRPr>
          </a:p>
        </p:txBody>
      </p:sp>
      <p:sp>
        <p:nvSpPr>
          <p:cNvPr id="14" name="TextBox 13">
            <a:extLst>
              <a:ext uri="{FF2B5EF4-FFF2-40B4-BE49-F238E27FC236}">
                <a16:creationId xmlns:a16="http://schemas.microsoft.com/office/drawing/2014/main" id="{AB8B464A-7FD9-4AAE-80B5-BB89B69E0D63}"/>
              </a:ext>
            </a:extLst>
          </p:cNvPr>
          <p:cNvSpPr txBox="1"/>
          <p:nvPr/>
        </p:nvSpPr>
        <p:spPr>
          <a:xfrm>
            <a:off x="2977282" y="4083720"/>
            <a:ext cx="1659411" cy="326116"/>
          </a:xfrm>
          <a:prstGeom prst="rect">
            <a:avLst/>
          </a:prstGeom>
          <a:noFill/>
        </p:spPr>
        <p:txBody>
          <a:bodyPr wrap="square" lIns="62103" tIns="31052" rIns="62103" bIns="31052" rtlCol="0" anchor="t">
            <a:spAutoFit/>
          </a:bodyPr>
          <a:lstStyle/>
          <a:p>
            <a:pPr>
              <a:lnSpc>
                <a:spcPct val="90000"/>
              </a:lnSpc>
            </a:pPr>
            <a:r>
              <a:rPr lang="en-US" sz="951">
                <a:solidFill>
                  <a:schemeClr val="tx1">
                    <a:lumMod val="85000"/>
                    <a:lumOff val="15000"/>
                  </a:schemeClr>
                </a:solidFill>
                <a:latin typeface="Montserrat"/>
                <a:cs typeface="Arial"/>
              </a:rPr>
              <a:t>Progressive Web Apps (PWAs)</a:t>
            </a:r>
            <a:endParaRPr lang="en-US">
              <a:solidFill>
                <a:schemeClr val="tx1">
                  <a:lumMod val="85000"/>
                  <a:lumOff val="15000"/>
                </a:schemeClr>
              </a:solidFill>
              <a:latin typeface="Montserrat"/>
            </a:endParaRPr>
          </a:p>
        </p:txBody>
      </p:sp>
      <p:sp>
        <p:nvSpPr>
          <p:cNvPr id="15" name="TextBox 14">
            <a:extLst>
              <a:ext uri="{FF2B5EF4-FFF2-40B4-BE49-F238E27FC236}">
                <a16:creationId xmlns:a16="http://schemas.microsoft.com/office/drawing/2014/main" id="{3D423480-CFFA-4B00-88E1-0643E8887DE6}"/>
              </a:ext>
            </a:extLst>
          </p:cNvPr>
          <p:cNvSpPr txBox="1"/>
          <p:nvPr/>
        </p:nvSpPr>
        <p:spPr>
          <a:xfrm>
            <a:off x="2977282" y="4477718"/>
            <a:ext cx="1641649" cy="551562"/>
          </a:xfrm>
          <a:prstGeom prst="rect">
            <a:avLst/>
          </a:prstGeom>
          <a:noFill/>
        </p:spPr>
        <p:txBody>
          <a:bodyPr wrap="square" lIns="62103" tIns="31052" rIns="62103" bIns="31052" anchor="t">
            <a:spAutoFit/>
          </a:bodyPr>
          <a:lstStyle/>
          <a:p>
            <a:pPr>
              <a:lnSpc>
                <a:spcPct val="130000"/>
              </a:lnSpc>
              <a:spcAft>
                <a:spcPts val="408"/>
              </a:spcAft>
            </a:pPr>
            <a:r>
              <a:rPr lang="en-US" sz="611">
                <a:solidFill>
                  <a:schemeClr val="tx1">
                    <a:lumMod val="85000"/>
                    <a:lumOff val="15000"/>
                  </a:schemeClr>
                </a:solidFill>
                <a:latin typeface="Montserrat"/>
                <a:cs typeface="Arial"/>
              </a:rPr>
              <a:t>Twitter Lite is a PWA that offers a faster and more data-efficient experience for users on slower networks or with limited data plans</a:t>
            </a:r>
            <a:endParaRPr lang="en-US" sz="747">
              <a:latin typeface="Montserrat"/>
            </a:endParaRPr>
          </a:p>
        </p:txBody>
      </p:sp>
      <p:sp>
        <p:nvSpPr>
          <p:cNvPr id="18" name="TextBox 17">
            <a:extLst>
              <a:ext uri="{FF2B5EF4-FFF2-40B4-BE49-F238E27FC236}">
                <a16:creationId xmlns:a16="http://schemas.microsoft.com/office/drawing/2014/main" id="{8EC5E376-6B2A-4838-98CD-E46EF9175A5F}"/>
              </a:ext>
            </a:extLst>
          </p:cNvPr>
          <p:cNvSpPr txBox="1"/>
          <p:nvPr/>
        </p:nvSpPr>
        <p:spPr>
          <a:xfrm>
            <a:off x="4829573" y="3986856"/>
            <a:ext cx="1478527" cy="326116"/>
          </a:xfrm>
          <a:prstGeom prst="rect">
            <a:avLst/>
          </a:prstGeom>
          <a:noFill/>
        </p:spPr>
        <p:txBody>
          <a:bodyPr wrap="square" lIns="62103" tIns="31052" rIns="62103" bIns="31052" rtlCol="0" anchor="t">
            <a:spAutoFit/>
          </a:bodyPr>
          <a:lstStyle/>
          <a:p>
            <a:pPr>
              <a:lnSpc>
                <a:spcPct val="90000"/>
              </a:lnSpc>
            </a:pPr>
            <a:r>
              <a:rPr lang="en-US" sz="951">
                <a:solidFill>
                  <a:schemeClr val="bg1"/>
                </a:solidFill>
                <a:latin typeface="Montserrat"/>
                <a:cs typeface="Arial"/>
              </a:rPr>
              <a:t>Data Privacy and Ethical Design</a:t>
            </a:r>
            <a:endParaRPr lang="en-US">
              <a:solidFill>
                <a:schemeClr val="bg1"/>
              </a:solidFill>
              <a:latin typeface="Montserrat"/>
            </a:endParaRPr>
          </a:p>
        </p:txBody>
      </p:sp>
      <p:sp>
        <p:nvSpPr>
          <p:cNvPr id="19" name="TextBox 18">
            <a:extLst>
              <a:ext uri="{FF2B5EF4-FFF2-40B4-BE49-F238E27FC236}">
                <a16:creationId xmlns:a16="http://schemas.microsoft.com/office/drawing/2014/main" id="{68BEF15D-2D46-495D-BC83-0C30DE242B0E}"/>
              </a:ext>
            </a:extLst>
          </p:cNvPr>
          <p:cNvSpPr txBox="1"/>
          <p:nvPr/>
        </p:nvSpPr>
        <p:spPr>
          <a:xfrm>
            <a:off x="4829573" y="4372553"/>
            <a:ext cx="1641649" cy="551562"/>
          </a:xfrm>
          <a:prstGeom prst="rect">
            <a:avLst/>
          </a:prstGeom>
          <a:noFill/>
        </p:spPr>
        <p:txBody>
          <a:bodyPr wrap="square" lIns="62103" tIns="31052" rIns="62103" bIns="31052" anchor="t">
            <a:spAutoFit/>
          </a:bodyPr>
          <a:lstStyle/>
          <a:p>
            <a:pPr>
              <a:lnSpc>
                <a:spcPct val="130000"/>
              </a:lnSpc>
              <a:spcAft>
                <a:spcPts val="408"/>
              </a:spcAft>
            </a:pPr>
            <a:r>
              <a:rPr lang="en-US" sz="611">
                <a:solidFill>
                  <a:schemeClr val="bg1"/>
                </a:solidFill>
                <a:latin typeface="Montserrat"/>
                <a:cs typeface="Arial"/>
              </a:rPr>
              <a:t>Apple's App Tracking Transparency feature gives users more control over how their data is used for targeted advertising.</a:t>
            </a:r>
            <a:endParaRPr lang="en-US" sz="747">
              <a:solidFill>
                <a:schemeClr val="bg1"/>
              </a:solidFill>
              <a:latin typeface="Montserrat"/>
            </a:endParaRPr>
          </a:p>
        </p:txBody>
      </p:sp>
      <p:pic>
        <p:nvPicPr>
          <p:cNvPr id="22" name="Graphic 21">
            <a:extLst>
              <a:ext uri="{FF2B5EF4-FFF2-40B4-BE49-F238E27FC236}">
                <a16:creationId xmlns:a16="http://schemas.microsoft.com/office/drawing/2014/main" id="{4178A9EF-CE8A-4E2A-BF17-F5EBC9B6EF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16954" y="3549849"/>
            <a:ext cx="384793" cy="384793"/>
          </a:xfrm>
          <a:prstGeom prst="rect">
            <a:avLst/>
          </a:prstGeom>
        </p:spPr>
      </p:pic>
      <p:pic>
        <p:nvPicPr>
          <p:cNvPr id="23" name="Graphic 22">
            <a:extLst>
              <a:ext uri="{FF2B5EF4-FFF2-40B4-BE49-F238E27FC236}">
                <a16:creationId xmlns:a16="http://schemas.microsoft.com/office/drawing/2014/main" id="{0FA91797-8A64-425E-B3BD-2FC1500E8D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063984" y="3549849"/>
            <a:ext cx="384793" cy="384793"/>
          </a:xfrm>
          <a:prstGeom prst="rect">
            <a:avLst/>
          </a:prstGeom>
        </p:spPr>
      </p:pic>
      <p:grpSp>
        <p:nvGrpSpPr>
          <p:cNvPr id="24" name="Graphic 2">
            <a:extLst>
              <a:ext uri="{FF2B5EF4-FFF2-40B4-BE49-F238E27FC236}">
                <a16:creationId xmlns:a16="http://schemas.microsoft.com/office/drawing/2014/main" id="{FBB28DB8-0F08-46FE-8714-B39371DC10AF}"/>
              </a:ext>
            </a:extLst>
          </p:cNvPr>
          <p:cNvGrpSpPr/>
          <p:nvPr/>
        </p:nvGrpSpPr>
        <p:grpSpPr>
          <a:xfrm>
            <a:off x="4868942" y="3613743"/>
            <a:ext cx="400170" cy="257005"/>
            <a:chOff x="3952600" y="4018597"/>
            <a:chExt cx="373737" cy="240029"/>
          </a:xfrm>
          <a:solidFill>
            <a:schemeClr val="bg1">
              <a:lumMod val="95000"/>
            </a:schemeClr>
          </a:solidFill>
        </p:grpSpPr>
        <p:sp>
          <p:nvSpPr>
            <p:cNvPr id="25" name="Freeform: Shape 24">
              <a:extLst>
                <a:ext uri="{FF2B5EF4-FFF2-40B4-BE49-F238E27FC236}">
                  <a16:creationId xmlns:a16="http://schemas.microsoft.com/office/drawing/2014/main" id="{487A5B10-DDC3-4BF3-A21B-4EA63F97D0A5}"/>
                </a:ext>
              </a:extLst>
            </p:cNvPr>
            <p:cNvSpPr/>
            <p:nvPr/>
          </p:nvSpPr>
          <p:spPr>
            <a:xfrm>
              <a:off x="3953552" y="4053839"/>
              <a:ext cx="220980" cy="11430"/>
            </a:xfrm>
            <a:custGeom>
              <a:avLst/>
              <a:gdLst>
                <a:gd name="connsiteX0" fmla="*/ 215265 w 220980"/>
                <a:gd name="connsiteY0" fmla="*/ 11430 h 11430"/>
                <a:gd name="connsiteX1" fmla="*/ 5715 w 220980"/>
                <a:gd name="connsiteY1" fmla="*/ 11430 h 11430"/>
                <a:gd name="connsiteX2" fmla="*/ 0 w 220980"/>
                <a:gd name="connsiteY2" fmla="*/ 5715 h 11430"/>
                <a:gd name="connsiteX3" fmla="*/ 5715 w 220980"/>
                <a:gd name="connsiteY3" fmla="*/ 0 h 11430"/>
                <a:gd name="connsiteX4" fmla="*/ 215265 w 220980"/>
                <a:gd name="connsiteY4" fmla="*/ 0 h 11430"/>
                <a:gd name="connsiteX5" fmla="*/ 220980 w 220980"/>
                <a:gd name="connsiteY5" fmla="*/ 5715 h 11430"/>
                <a:gd name="connsiteX6" fmla="*/ 215265 w 220980"/>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980" h="11430">
                  <a:moveTo>
                    <a:pt x="215265" y="11430"/>
                  </a:moveTo>
                  <a:lnTo>
                    <a:pt x="5715" y="11430"/>
                  </a:lnTo>
                  <a:cubicBezTo>
                    <a:pt x="1905" y="11430"/>
                    <a:pt x="0" y="8573"/>
                    <a:pt x="0" y="5715"/>
                  </a:cubicBezTo>
                  <a:cubicBezTo>
                    <a:pt x="0" y="2858"/>
                    <a:pt x="2858" y="0"/>
                    <a:pt x="5715" y="0"/>
                  </a:cubicBezTo>
                  <a:lnTo>
                    <a:pt x="215265" y="0"/>
                  </a:lnTo>
                  <a:cubicBezTo>
                    <a:pt x="219075" y="0"/>
                    <a:pt x="220980" y="2858"/>
                    <a:pt x="220980" y="5715"/>
                  </a:cubicBezTo>
                  <a:cubicBezTo>
                    <a:pt x="220980" y="8573"/>
                    <a:pt x="218123" y="11430"/>
                    <a:pt x="215265" y="11430"/>
                  </a:cubicBez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26" name="Freeform: Shape 25">
              <a:extLst>
                <a:ext uri="{FF2B5EF4-FFF2-40B4-BE49-F238E27FC236}">
                  <a16:creationId xmlns:a16="http://schemas.microsoft.com/office/drawing/2014/main" id="{E5563BA3-B39C-4B08-BDEC-04F290A3B70D}"/>
                </a:ext>
              </a:extLst>
            </p:cNvPr>
            <p:cNvSpPr/>
            <p:nvPr/>
          </p:nvSpPr>
          <p:spPr>
            <a:xfrm>
              <a:off x="3979270" y="4036695"/>
              <a:ext cx="11429" cy="11429"/>
            </a:xfrm>
            <a:custGeom>
              <a:avLst/>
              <a:gdLst>
                <a:gd name="connsiteX0" fmla="*/ 11430 w 11429"/>
                <a:gd name="connsiteY0" fmla="*/ 5715 h 11429"/>
                <a:gd name="connsiteX1" fmla="*/ 5715 w 11429"/>
                <a:gd name="connsiteY1" fmla="*/ 11430 h 11429"/>
                <a:gd name="connsiteX2" fmla="*/ 0 w 11429"/>
                <a:gd name="connsiteY2" fmla="*/ 5715 h 11429"/>
                <a:gd name="connsiteX3" fmla="*/ 5715 w 11429"/>
                <a:gd name="connsiteY3" fmla="*/ 0 h 11429"/>
                <a:gd name="connsiteX4" fmla="*/ 11430 w 11429"/>
                <a:gd name="connsiteY4" fmla="*/ 5715 h 1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 h="11429">
                  <a:moveTo>
                    <a:pt x="11430" y="5715"/>
                  </a:moveTo>
                  <a:cubicBezTo>
                    <a:pt x="11430" y="8871"/>
                    <a:pt x="8871" y="11430"/>
                    <a:pt x="5715" y="11430"/>
                  </a:cubicBezTo>
                  <a:cubicBezTo>
                    <a:pt x="2559" y="11430"/>
                    <a:pt x="0" y="8871"/>
                    <a:pt x="0" y="5715"/>
                  </a:cubicBezTo>
                  <a:cubicBezTo>
                    <a:pt x="0" y="2559"/>
                    <a:pt x="2559" y="0"/>
                    <a:pt x="5715" y="0"/>
                  </a:cubicBezTo>
                  <a:cubicBezTo>
                    <a:pt x="8871" y="0"/>
                    <a:pt x="11430" y="2559"/>
                    <a:pt x="11430" y="5715"/>
                  </a:cubicBez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27" name="Freeform: Shape 26">
              <a:extLst>
                <a:ext uri="{FF2B5EF4-FFF2-40B4-BE49-F238E27FC236}">
                  <a16:creationId xmlns:a16="http://schemas.microsoft.com/office/drawing/2014/main" id="{AB68E479-609F-47A0-B1C6-FF9654E67A69}"/>
                </a:ext>
              </a:extLst>
            </p:cNvPr>
            <p:cNvSpPr/>
            <p:nvPr/>
          </p:nvSpPr>
          <p:spPr>
            <a:xfrm>
              <a:off x="4001177" y="4036694"/>
              <a:ext cx="11430" cy="11614"/>
            </a:xfrm>
            <a:custGeom>
              <a:avLst/>
              <a:gdLst>
                <a:gd name="connsiteX0" fmla="*/ 11430 w 11430"/>
                <a:gd name="connsiteY0" fmla="*/ 5715 h 11614"/>
                <a:gd name="connsiteX1" fmla="*/ 5715 w 11430"/>
                <a:gd name="connsiteY1" fmla="*/ 0 h 11614"/>
                <a:gd name="connsiteX2" fmla="*/ 0 w 11430"/>
                <a:gd name="connsiteY2" fmla="*/ 5715 h 11614"/>
                <a:gd name="connsiteX3" fmla="*/ 5715 w 11430"/>
                <a:gd name="connsiteY3" fmla="*/ 11430 h 11614"/>
                <a:gd name="connsiteX4" fmla="*/ 11430 w 11430"/>
                <a:gd name="connsiteY4" fmla="*/ 5715 h 11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11614">
                  <a:moveTo>
                    <a:pt x="11430" y="5715"/>
                  </a:moveTo>
                  <a:cubicBezTo>
                    <a:pt x="11430" y="2857"/>
                    <a:pt x="8573" y="0"/>
                    <a:pt x="5715" y="0"/>
                  </a:cubicBezTo>
                  <a:cubicBezTo>
                    <a:pt x="2858" y="0"/>
                    <a:pt x="0" y="2857"/>
                    <a:pt x="0" y="5715"/>
                  </a:cubicBezTo>
                  <a:cubicBezTo>
                    <a:pt x="0" y="8572"/>
                    <a:pt x="2858" y="11430"/>
                    <a:pt x="5715" y="11430"/>
                  </a:cubicBezTo>
                  <a:cubicBezTo>
                    <a:pt x="8573" y="12382"/>
                    <a:pt x="11430" y="9525"/>
                    <a:pt x="11430" y="5715"/>
                  </a:cubicBez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28" name="Freeform: Shape 27">
              <a:extLst>
                <a:ext uri="{FF2B5EF4-FFF2-40B4-BE49-F238E27FC236}">
                  <a16:creationId xmlns:a16="http://schemas.microsoft.com/office/drawing/2014/main" id="{7BA1D2D5-2A30-4D31-AE8D-1F095A4CBC93}"/>
                </a:ext>
              </a:extLst>
            </p:cNvPr>
            <p:cNvSpPr/>
            <p:nvPr/>
          </p:nvSpPr>
          <p:spPr>
            <a:xfrm>
              <a:off x="4024037" y="4036694"/>
              <a:ext cx="11429" cy="11614"/>
            </a:xfrm>
            <a:custGeom>
              <a:avLst/>
              <a:gdLst>
                <a:gd name="connsiteX0" fmla="*/ 11430 w 11429"/>
                <a:gd name="connsiteY0" fmla="*/ 5715 h 11614"/>
                <a:gd name="connsiteX1" fmla="*/ 5715 w 11429"/>
                <a:gd name="connsiteY1" fmla="*/ 0 h 11614"/>
                <a:gd name="connsiteX2" fmla="*/ 0 w 11429"/>
                <a:gd name="connsiteY2" fmla="*/ 5715 h 11614"/>
                <a:gd name="connsiteX3" fmla="*/ 5715 w 11429"/>
                <a:gd name="connsiteY3" fmla="*/ 11430 h 11614"/>
                <a:gd name="connsiteX4" fmla="*/ 11430 w 11429"/>
                <a:gd name="connsiteY4" fmla="*/ 5715 h 11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 h="11614">
                  <a:moveTo>
                    <a:pt x="11430" y="5715"/>
                  </a:moveTo>
                  <a:cubicBezTo>
                    <a:pt x="11430" y="2857"/>
                    <a:pt x="8572" y="0"/>
                    <a:pt x="5715" y="0"/>
                  </a:cubicBezTo>
                  <a:cubicBezTo>
                    <a:pt x="2858" y="0"/>
                    <a:pt x="0" y="2857"/>
                    <a:pt x="0" y="5715"/>
                  </a:cubicBezTo>
                  <a:cubicBezTo>
                    <a:pt x="0" y="8572"/>
                    <a:pt x="2858" y="11430"/>
                    <a:pt x="5715" y="11430"/>
                  </a:cubicBezTo>
                  <a:cubicBezTo>
                    <a:pt x="8572" y="12382"/>
                    <a:pt x="11430" y="9525"/>
                    <a:pt x="11430" y="5715"/>
                  </a:cubicBez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29" name="Freeform: Shape 28">
              <a:extLst>
                <a:ext uri="{FF2B5EF4-FFF2-40B4-BE49-F238E27FC236}">
                  <a16:creationId xmlns:a16="http://schemas.microsoft.com/office/drawing/2014/main" id="{EEEEBCBA-AAA6-427F-9CBF-F6F9CEC7FBD8}"/>
                </a:ext>
              </a:extLst>
            </p:cNvPr>
            <p:cNvSpPr/>
            <p:nvPr/>
          </p:nvSpPr>
          <p:spPr>
            <a:xfrm>
              <a:off x="4064042" y="4037647"/>
              <a:ext cx="28759" cy="11429"/>
            </a:xfrm>
            <a:custGeom>
              <a:avLst/>
              <a:gdLst>
                <a:gd name="connsiteX0" fmla="*/ 22860 w 28759"/>
                <a:gd name="connsiteY0" fmla="*/ 11430 h 11429"/>
                <a:gd name="connsiteX1" fmla="*/ 5715 w 28759"/>
                <a:gd name="connsiteY1" fmla="*/ 11430 h 11429"/>
                <a:gd name="connsiteX2" fmla="*/ 0 w 28759"/>
                <a:gd name="connsiteY2" fmla="*/ 5715 h 11429"/>
                <a:gd name="connsiteX3" fmla="*/ 5715 w 28759"/>
                <a:gd name="connsiteY3" fmla="*/ 0 h 11429"/>
                <a:gd name="connsiteX4" fmla="*/ 22860 w 28759"/>
                <a:gd name="connsiteY4" fmla="*/ 0 h 11429"/>
                <a:gd name="connsiteX5" fmla="*/ 28575 w 28759"/>
                <a:gd name="connsiteY5" fmla="*/ 5715 h 11429"/>
                <a:gd name="connsiteX6" fmla="*/ 22860 w 28759"/>
                <a:gd name="connsiteY6" fmla="*/ 1143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59" h="11429">
                  <a:moveTo>
                    <a:pt x="22860" y="11430"/>
                  </a:moveTo>
                  <a:lnTo>
                    <a:pt x="5715" y="11430"/>
                  </a:lnTo>
                  <a:cubicBezTo>
                    <a:pt x="1905" y="11430"/>
                    <a:pt x="0" y="8573"/>
                    <a:pt x="0" y="5715"/>
                  </a:cubicBezTo>
                  <a:cubicBezTo>
                    <a:pt x="0" y="1905"/>
                    <a:pt x="2858" y="0"/>
                    <a:pt x="5715" y="0"/>
                  </a:cubicBezTo>
                  <a:lnTo>
                    <a:pt x="22860" y="0"/>
                  </a:lnTo>
                  <a:cubicBezTo>
                    <a:pt x="26670" y="0"/>
                    <a:pt x="28575" y="2857"/>
                    <a:pt x="28575" y="5715"/>
                  </a:cubicBezTo>
                  <a:cubicBezTo>
                    <a:pt x="29528" y="8573"/>
                    <a:pt x="26670" y="11430"/>
                    <a:pt x="22860" y="11430"/>
                  </a:cubicBez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30" name="Freeform: Shape 29">
              <a:extLst>
                <a:ext uri="{FF2B5EF4-FFF2-40B4-BE49-F238E27FC236}">
                  <a16:creationId xmlns:a16="http://schemas.microsoft.com/office/drawing/2014/main" id="{CA622A8D-7E50-47BE-968C-D68398668EAB}"/>
                </a:ext>
              </a:extLst>
            </p:cNvPr>
            <p:cNvSpPr/>
            <p:nvPr/>
          </p:nvSpPr>
          <p:spPr>
            <a:xfrm>
              <a:off x="3952600" y="4018597"/>
              <a:ext cx="236220" cy="223837"/>
            </a:xfrm>
            <a:custGeom>
              <a:avLst/>
              <a:gdLst>
                <a:gd name="connsiteX0" fmla="*/ 126683 w 236220"/>
                <a:gd name="connsiteY0" fmla="*/ 223838 h 223837"/>
                <a:gd name="connsiteX1" fmla="*/ 21908 w 236220"/>
                <a:gd name="connsiteY1" fmla="*/ 223838 h 223837"/>
                <a:gd name="connsiteX2" fmla="*/ 0 w 236220"/>
                <a:gd name="connsiteY2" fmla="*/ 201930 h 223837"/>
                <a:gd name="connsiteX3" fmla="*/ 0 w 236220"/>
                <a:gd name="connsiteY3" fmla="*/ 21907 h 223837"/>
                <a:gd name="connsiteX4" fmla="*/ 21908 w 236220"/>
                <a:gd name="connsiteY4" fmla="*/ 0 h 223837"/>
                <a:gd name="connsiteX5" fmla="*/ 230505 w 236220"/>
                <a:gd name="connsiteY5" fmla="*/ 0 h 223837"/>
                <a:gd name="connsiteX6" fmla="*/ 236220 w 236220"/>
                <a:gd name="connsiteY6" fmla="*/ 5715 h 223837"/>
                <a:gd name="connsiteX7" fmla="*/ 230505 w 236220"/>
                <a:gd name="connsiteY7" fmla="*/ 11430 h 223837"/>
                <a:gd name="connsiteX8" fmla="*/ 21908 w 236220"/>
                <a:gd name="connsiteY8" fmla="*/ 11430 h 223837"/>
                <a:gd name="connsiteX9" fmla="*/ 12383 w 236220"/>
                <a:gd name="connsiteY9" fmla="*/ 20955 h 223837"/>
                <a:gd name="connsiteX10" fmla="*/ 12383 w 236220"/>
                <a:gd name="connsiteY10" fmla="*/ 200977 h 223837"/>
                <a:gd name="connsiteX11" fmla="*/ 21908 w 236220"/>
                <a:gd name="connsiteY11" fmla="*/ 210502 h 223837"/>
                <a:gd name="connsiteX12" fmla="*/ 126683 w 236220"/>
                <a:gd name="connsiteY12" fmla="*/ 210502 h 223837"/>
                <a:gd name="connsiteX13" fmla="*/ 132397 w 236220"/>
                <a:gd name="connsiteY13" fmla="*/ 216217 h 223837"/>
                <a:gd name="connsiteX14" fmla="*/ 126683 w 236220"/>
                <a:gd name="connsiteY14" fmla="*/ 223838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20" h="223837">
                  <a:moveTo>
                    <a:pt x="126683" y="223838"/>
                  </a:moveTo>
                  <a:lnTo>
                    <a:pt x="21908" y="223838"/>
                  </a:lnTo>
                  <a:cubicBezTo>
                    <a:pt x="9525" y="223838"/>
                    <a:pt x="0" y="214313"/>
                    <a:pt x="0" y="201930"/>
                  </a:cubicBezTo>
                  <a:lnTo>
                    <a:pt x="0" y="21907"/>
                  </a:lnTo>
                  <a:cubicBezTo>
                    <a:pt x="0" y="9525"/>
                    <a:pt x="9525" y="0"/>
                    <a:pt x="21908" y="0"/>
                  </a:cubicBezTo>
                  <a:lnTo>
                    <a:pt x="230505" y="0"/>
                  </a:lnTo>
                  <a:cubicBezTo>
                    <a:pt x="234315" y="0"/>
                    <a:pt x="236220" y="2857"/>
                    <a:pt x="236220" y="5715"/>
                  </a:cubicBezTo>
                  <a:cubicBezTo>
                    <a:pt x="236220" y="9525"/>
                    <a:pt x="233363" y="11430"/>
                    <a:pt x="230505" y="11430"/>
                  </a:cubicBezTo>
                  <a:lnTo>
                    <a:pt x="21908" y="11430"/>
                  </a:lnTo>
                  <a:cubicBezTo>
                    <a:pt x="16192" y="11430"/>
                    <a:pt x="12383" y="16192"/>
                    <a:pt x="12383" y="20955"/>
                  </a:cubicBezTo>
                  <a:lnTo>
                    <a:pt x="12383" y="200977"/>
                  </a:lnTo>
                  <a:cubicBezTo>
                    <a:pt x="12383" y="206692"/>
                    <a:pt x="17145" y="210502"/>
                    <a:pt x="21908" y="210502"/>
                  </a:cubicBezTo>
                  <a:lnTo>
                    <a:pt x="126683" y="210502"/>
                  </a:lnTo>
                  <a:cubicBezTo>
                    <a:pt x="130492" y="210502"/>
                    <a:pt x="132397" y="213360"/>
                    <a:pt x="132397" y="216217"/>
                  </a:cubicBezTo>
                  <a:cubicBezTo>
                    <a:pt x="133350" y="220980"/>
                    <a:pt x="130492" y="223838"/>
                    <a:pt x="126683" y="223838"/>
                  </a:cubicBez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31" name="Freeform: Shape 30">
              <a:extLst>
                <a:ext uri="{FF2B5EF4-FFF2-40B4-BE49-F238E27FC236}">
                  <a16:creationId xmlns:a16="http://schemas.microsoft.com/office/drawing/2014/main" id="{3A2F7DDE-A5EB-4731-B412-99D266E083A9}"/>
                </a:ext>
              </a:extLst>
            </p:cNvPr>
            <p:cNvSpPr/>
            <p:nvPr/>
          </p:nvSpPr>
          <p:spPr>
            <a:xfrm>
              <a:off x="4106905" y="4037647"/>
              <a:ext cx="45720" cy="11429"/>
            </a:xfrm>
            <a:custGeom>
              <a:avLst/>
              <a:gdLst>
                <a:gd name="connsiteX0" fmla="*/ 40005 w 45720"/>
                <a:gd name="connsiteY0" fmla="*/ 11430 h 11429"/>
                <a:gd name="connsiteX1" fmla="*/ 5715 w 45720"/>
                <a:gd name="connsiteY1" fmla="*/ 11430 h 11429"/>
                <a:gd name="connsiteX2" fmla="*/ 0 w 45720"/>
                <a:gd name="connsiteY2" fmla="*/ 5715 h 11429"/>
                <a:gd name="connsiteX3" fmla="*/ 5715 w 45720"/>
                <a:gd name="connsiteY3" fmla="*/ 0 h 11429"/>
                <a:gd name="connsiteX4" fmla="*/ 40005 w 45720"/>
                <a:gd name="connsiteY4" fmla="*/ 0 h 11429"/>
                <a:gd name="connsiteX5" fmla="*/ 45720 w 45720"/>
                <a:gd name="connsiteY5" fmla="*/ 5715 h 11429"/>
                <a:gd name="connsiteX6" fmla="*/ 40005 w 45720"/>
                <a:gd name="connsiteY6" fmla="*/ 1143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 h="11429">
                  <a:moveTo>
                    <a:pt x="40005" y="11430"/>
                  </a:moveTo>
                  <a:lnTo>
                    <a:pt x="5715" y="11430"/>
                  </a:lnTo>
                  <a:cubicBezTo>
                    <a:pt x="1905" y="11430"/>
                    <a:pt x="0" y="8573"/>
                    <a:pt x="0" y="5715"/>
                  </a:cubicBezTo>
                  <a:cubicBezTo>
                    <a:pt x="0" y="1905"/>
                    <a:pt x="2858" y="0"/>
                    <a:pt x="5715" y="0"/>
                  </a:cubicBezTo>
                  <a:lnTo>
                    <a:pt x="40005" y="0"/>
                  </a:lnTo>
                  <a:cubicBezTo>
                    <a:pt x="43815" y="0"/>
                    <a:pt x="45720" y="2857"/>
                    <a:pt x="45720" y="5715"/>
                  </a:cubicBezTo>
                  <a:cubicBezTo>
                    <a:pt x="45720" y="8573"/>
                    <a:pt x="42863" y="11430"/>
                    <a:pt x="40005" y="11430"/>
                  </a:cubicBez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32" name="Freeform: Shape 31">
              <a:extLst>
                <a:ext uri="{FF2B5EF4-FFF2-40B4-BE49-F238E27FC236}">
                  <a16:creationId xmlns:a16="http://schemas.microsoft.com/office/drawing/2014/main" id="{6BE334EA-AB22-425E-AA9D-17947D348EB2}"/>
                </a:ext>
              </a:extLst>
            </p:cNvPr>
            <p:cNvSpPr/>
            <p:nvPr/>
          </p:nvSpPr>
          <p:spPr>
            <a:xfrm>
              <a:off x="3981175" y="4080510"/>
              <a:ext cx="109537" cy="95250"/>
            </a:xfrm>
            <a:custGeom>
              <a:avLst/>
              <a:gdLst>
                <a:gd name="connsiteX0" fmla="*/ 103822 w 109537"/>
                <a:gd name="connsiteY0" fmla="*/ 95250 h 95250"/>
                <a:gd name="connsiteX1" fmla="*/ 5715 w 109537"/>
                <a:gd name="connsiteY1" fmla="*/ 95250 h 95250"/>
                <a:gd name="connsiteX2" fmla="*/ 0 w 109537"/>
                <a:gd name="connsiteY2" fmla="*/ 89535 h 95250"/>
                <a:gd name="connsiteX3" fmla="*/ 0 w 109537"/>
                <a:gd name="connsiteY3" fmla="*/ 5715 h 95250"/>
                <a:gd name="connsiteX4" fmla="*/ 5715 w 109537"/>
                <a:gd name="connsiteY4" fmla="*/ 0 h 95250"/>
                <a:gd name="connsiteX5" fmla="*/ 103822 w 109537"/>
                <a:gd name="connsiteY5" fmla="*/ 0 h 95250"/>
                <a:gd name="connsiteX6" fmla="*/ 109538 w 109537"/>
                <a:gd name="connsiteY6" fmla="*/ 5715 h 95250"/>
                <a:gd name="connsiteX7" fmla="*/ 109538 w 109537"/>
                <a:gd name="connsiteY7" fmla="*/ 89535 h 95250"/>
                <a:gd name="connsiteX8" fmla="*/ 103822 w 109537"/>
                <a:gd name="connsiteY8" fmla="*/ 95250 h 95250"/>
                <a:gd name="connsiteX9" fmla="*/ 11430 w 109537"/>
                <a:gd name="connsiteY9" fmla="*/ 82867 h 95250"/>
                <a:gd name="connsiteX10" fmla="*/ 97155 w 109537"/>
                <a:gd name="connsiteY10" fmla="*/ 82867 h 95250"/>
                <a:gd name="connsiteX11" fmla="*/ 97155 w 109537"/>
                <a:gd name="connsiteY11" fmla="*/ 10477 h 95250"/>
                <a:gd name="connsiteX12" fmla="*/ 11430 w 109537"/>
                <a:gd name="connsiteY12" fmla="*/ 10477 h 95250"/>
                <a:gd name="connsiteX13" fmla="*/ 11430 w 109537"/>
                <a:gd name="connsiteY13" fmla="*/ 8286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537" h="95250">
                  <a:moveTo>
                    <a:pt x="103822" y="95250"/>
                  </a:moveTo>
                  <a:lnTo>
                    <a:pt x="5715" y="95250"/>
                  </a:lnTo>
                  <a:cubicBezTo>
                    <a:pt x="1905" y="95250"/>
                    <a:pt x="0" y="92392"/>
                    <a:pt x="0" y="89535"/>
                  </a:cubicBezTo>
                  <a:lnTo>
                    <a:pt x="0" y="5715"/>
                  </a:lnTo>
                  <a:cubicBezTo>
                    <a:pt x="0" y="1905"/>
                    <a:pt x="2858" y="0"/>
                    <a:pt x="5715" y="0"/>
                  </a:cubicBezTo>
                  <a:lnTo>
                    <a:pt x="103822" y="0"/>
                  </a:lnTo>
                  <a:cubicBezTo>
                    <a:pt x="107633" y="0"/>
                    <a:pt x="109538" y="2857"/>
                    <a:pt x="109538" y="5715"/>
                  </a:cubicBezTo>
                  <a:lnTo>
                    <a:pt x="109538" y="89535"/>
                  </a:lnTo>
                  <a:cubicBezTo>
                    <a:pt x="109538" y="92392"/>
                    <a:pt x="106680" y="95250"/>
                    <a:pt x="103822" y="95250"/>
                  </a:cubicBezTo>
                  <a:close/>
                  <a:moveTo>
                    <a:pt x="11430" y="82867"/>
                  </a:moveTo>
                  <a:lnTo>
                    <a:pt x="97155" y="82867"/>
                  </a:lnTo>
                  <a:lnTo>
                    <a:pt x="97155" y="10477"/>
                  </a:lnTo>
                  <a:lnTo>
                    <a:pt x="11430" y="10477"/>
                  </a:lnTo>
                  <a:lnTo>
                    <a:pt x="11430" y="82867"/>
                  </a:ln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33" name="Freeform: Shape 32">
              <a:extLst>
                <a:ext uri="{FF2B5EF4-FFF2-40B4-BE49-F238E27FC236}">
                  <a16:creationId xmlns:a16="http://schemas.microsoft.com/office/drawing/2014/main" id="{A7A1374A-DC27-42C3-B3A3-7CB39930DAEE}"/>
                </a:ext>
              </a:extLst>
            </p:cNvPr>
            <p:cNvSpPr/>
            <p:nvPr/>
          </p:nvSpPr>
          <p:spPr>
            <a:xfrm>
              <a:off x="4002130" y="4188142"/>
              <a:ext cx="66675" cy="11430"/>
            </a:xfrm>
            <a:custGeom>
              <a:avLst/>
              <a:gdLst>
                <a:gd name="connsiteX0" fmla="*/ 60960 w 66675"/>
                <a:gd name="connsiteY0" fmla="*/ 11430 h 11430"/>
                <a:gd name="connsiteX1" fmla="*/ 5715 w 66675"/>
                <a:gd name="connsiteY1" fmla="*/ 11430 h 11430"/>
                <a:gd name="connsiteX2" fmla="*/ 0 w 66675"/>
                <a:gd name="connsiteY2" fmla="*/ 5715 h 11430"/>
                <a:gd name="connsiteX3" fmla="*/ 5715 w 66675"/>
                <a:gd name="connsiteY3" fmla="*/ 0 h 11430"/>
                <a:gd name="connsiteX4" fmla="*/ 60960 w 66675"/>
                <a:gd name="connsiteY4" fmla="*/ 0 h 11430"/>
                <a:gd name="connsiteX5" fmla="*/ 66675 w 66675"/>
                <a:gd name="connsiteY5" fmla="*/ 5715 h 11430"/>
                <a:gd name="connsiteX6" fmla="*/ 60960 w 66675"/>
                <a:gd name="connsiteY6"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11430">
                  <a:moveTo>
                    <a:pt x="60960" y="11430"/>
                  </a:moveTo>
                  <a:lnTo>
                    <a:pt x="5715" y="11430"/>
                  </a:lnTo>
                  <a:cubicBezTo>
                    <a:pt x="1905" y="11430"/>
                    <a:pt x="0" y="8573"/>
                    <a:pt x="0" y="5715"/>
                  </a:cubicBezTo>
                  <a:cubicBezTo>
                    <a:pt x="0" y="2858"/>
                    <a:pt x="2858" y="0"/>
                    <a:pt x="5715" y="0"/>
                  </a:cubicBezTo>
                  <a:lnTo>
                    <a:pt x="60960" y="0"/>
                  </a:lnTo>
                  <a:cubicBezTo>
                    <a:pt x="64770" y="0"/>
                    <a:pt x="66675" y="2858"/>
                    <a:pt x="66675" y="5715"/>
                  </a:cubicBezTo>
                  <a:cubicBezTo>
                    <a:pt x="66675" y="8573"/>
                    <a:pt x="64770" y="11430"/>
                    <a:pt x="60960" y="11430"/>
                  </a:cubicBez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34" name="Freeform: Shape 33">
              <a:extLst>
                <a:ext uri="{FF2B5EF4-FFF2-40B4-BE49-F238E27FC236}">
                  <a16:creationId xmlns:a16="http://schemas.microsoft.com/office/drawing/2014/main" id="{2BE1A783-72EB-4C19-8127-4D384F15CABF}"/>
                </a:ext>
              </a:extLst>
            </p:cNvPr>
            <p:cNvSpPr/>
            <p:nvPr/>
          </p:nvSpPr>
          <p:spPr>
            <a:xfrm>
              <a:off x="4103571" y="4052887"/>
              <a:ext cx="198596" cy="185737"/>
            </a:xfrm>
            <a:custGeom>
              <a:avLst/>
              <a:gdLst>
                <a:gd name="connsiteX0" fmla="*/ 34766 w 198596"/>
                <a:gd name="connsiteY0" fmla="*/ 185738 h 185737"/>
                <a:gd name="connsiteX1" fmla="*/ 30004 w 198596"/>
                <a:gd name="connsiteY1" fmla="*/ 182880 h 185737"/>
                <a:gd name="connsiteX2" fmla="*/ 1429 w 198596"/>
                <a:gd name="connsiteY2" fmla="*/ 140970 h 185737"/>
                <a:gd name="connsiteX3" fmla="*/ 1429 w 198596"/>
                <a:gd name="connsiteY3" fmla="*/ 134302 h 185737"/>
                <a:gd name="connsiteX4" fmla="*/ 18574 w 198596"/>
                <a:gd name="connsiteY4" fmla="*/ 111442 h 185737"/>
                <a:gd name="connsiteX5" fmla="*/ 27146 w 198596"/>
                <a:gd name="connsiteY5" fmla="*/ 110490 h 185737"/>
                <a:gd name="connsiteX6" fmla="*/ 28099 w 198596"/>
                <a:gd name="connsiteY6" fmla="*/ 119063 h 185737"/>
                <a:gd name="connsiteX7" fmla="*/ 13811 w 198596"/>
                <a:gd name="connsiteY7" fmla="*/ 138113 h 185737"/>
                <a:gd name="connsiteX8" fmla="*/ 37624 w 198596"/>
                <a:gd name="connsiteY8" fmla="*/ 172402 h 185737"/>
                <a:gd name="connsiteX9" fmla="*/ 182404 w 198596"/>
                <a:gd name="connsiteY9" fmla="*/ 130492 h 185737"/>
                <a:gd name="connsiteX10" fmla="*/ 103346 w 198596"/>
                <a:gd name="connsiteY10" fmla="*/ 17145 h 185737"/>
                <a:gd name="connsiteX11" fmla="*/ 45244 w 198596"/>
                <a:gd name="connsiteY11" fmla="*/ 96202 h 185737"/>
                <a:gd name="connsiteX12" fmla="*/ 36671 w 198596"/>
                <a:gd name="connsiteY12" fmla="*/ 97155 h 185737"/>
                <a:gd name="connsiteX13" fmla="*/ 35719 w 198596"/>
                <a:gd name="connsiteY13" fmla="*/ 88583 h 185737"/>
                <a:gd name="connsiteX14" fmla="*/ 99536 w 198596"/>
                <a:gd name="connsiteY14" fmla="*/ 2858 h 185737"/>
                <a:gd name="connsiteX15" fmla="*/ 104299 w 198596"/>
                <a:gd name="connsiteY15" fmla="*/ 0 h 185737"/>
                <a:gd name="connsiteX16" fmla="*/ 109061 w 198596"/>
                <a:gd name="connsiteY16" fmla="*/ 2858 h 185737"/>
                <a:gd name="connsiteX17" fmla="*/ 197644 w 198596"/>
                <a:gd name="connsiteY17" fmla="*/ 130492 h 185737"/>
                <a:gd name="connsiteX18" fmla="*/ 198596 w 198596"/>
                <a:gd name="connsiteY18" fmla="*/ 136208 h 185737"/>
                <a:gd name="connsiteX19" fmla="*/ 194786 w 198596"/>
                <a:gd name="connsiteY19" fmla="*/ 140017 h 185737"/>
                <a:gd name="connsiteX20" fmla="*/ 36671 w 198596"/>
                <a:gd name="connsiteY20" fmla="*/ 185738 h 185737"/>
                <a:gd name="connsiteX21" fmla="*/ 34766 w 198596"/>
                <a:gd name="connsiteY21" fmla="*/ 185738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596" h="185737">
                  <a:moveTo>
                    <a:pt x="34766" y="185738"/>
                  </a:moveTo>
                  <a:cubicBezTo>
                    <a:pt x="32861" y="185738"/>
                    <a:pt x="30956" y="184785"/>
                    <a:pt x="30004" y="182880"/>
                  </a:cubicBezTo>
                  <a:lnTo>
                    <a:pt x="1429" y="140970"/>
                  </a:lnTo>
                  <a:cubicBezTo>
                    <a:pt x="-476" y="139065"/>
                    <a:pt x="-476" y="136208"/>
                    <a:pt x="1429" y="134302"/>
                  </a:cubicBezTo>
                  <a:lnTo>
                    <a:pt x="18574" y="111442"/>
                  </a:lnTo>
                  <a:cubicBezTo>
                    <a:pt x="20479" y="108585"/>
                    <a:pt x="24289" y="108585"/>
                    <a:pt x="27146" y="110490"/>
                  </a:cubicBezTo>
                  <a:cubicBezTo>
                    <a:pt x="30004" y="112395"/>
                    <a:pt x="30004" y="116205"/>
                    <a:pt x="28099" y="119063"/>
                  </a:cubicBezTo>
                  <a:lnTo>
                    <a:pt x="13811" y="138113"/>
                  </a:lnTo>
                  <a:lnTo>
                    <a:pt x="37624" y="172402"/>
                  </a:lnTo>
                  <a:lnTo>
                    <a:pt x="182404" y="130492"/>
                  </a:lnTo>
                  <a:lnTo>
                    <a:pt x="103346" y="17145"/>
                  </a:lnTo>
                  <a:lnTo>
                    <a:pt x="45244" y="96202"/>
                  </a:lnTo>
                  <a:cubicBezTo>
                    <a:pt x="43339" y="99060"/>
                    <a:pt x="39529" y="99060"/>
                    <a:pt x="36671" y="97155"/>
                  </a:cubicBezTo>
                  <a:cubicBezTo>
                    <a:pt x="33814" y="95250"/>
                    <a:pt x="33814" y="91440"/>
                    <a:pt x="35719" y="88583"/>
                  </a:cubicBezTo>
                  <a:lnTo>
                    <a:pt x="99536" y="2858"/>
                  </a:lnTo>
                  <a:cubicBezTo>
                    <a:pt x="100489" y="952"/>
                    <a:pt x="102394" y="952"/>
                    <a:pt x="104299" y="0"/>
                  </a:cubicBezTo>
                  <a:cubicBezTo>
                    <a:pt x="106204" y="0"/>
                    <a:pt x="108109" y="952"/>
                    <a:pt x="109061" y="2858"/>
                  </a:cubicBezTo>
                  <a:lnTo>
                    <a:pt x="197644" y="130492"/>
                  </a:lnTo>
                  <a:cubicBezTo>
                    <a:pt x="198596" y="132398"/>
                    <a:pt x="198596" y="134302"/>
                    <a:pt x="198596" y="136208"/>
                  </a:cubicBezTo>
                  <a:cubicBezTo>
                    <a:pt x="197644" y="138113"/>
                    <a:pt x="196691" y="139065"/>
                    <a:pt x="194786" y="140017"/>
                  </a:cubicBezTo>
                  <a:lnTo>
                    <a:pt x="36671" y="185738"/>
                  </a:lnTo>
                  <a:cubicBezTo>
                    <a:pt x="36671" y="185738"/>
                    <a:pt x="35719" y="185738"/>
                    <a:pt x="34766" y="185738"/>
                  </a:cubicBez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35" name="Freeform: Shape 34">
              <a:extLst>
                <a:ext uri="{FF2B5EF4-FFF2-40B4-BE49-F238E27FC236}">
                  <a16:creationId xmlns:a16="http://schemas.microsoft.com/office/drawing/2014/main" id="{6541A00A-B441-4851-8290-7B0E50BDAC5B}"/>
                </a:ext>
              </a:extLst>
            </p:cNvPr>
            <p:cNvSpPr/>
            <p:nvPr/>
          </p:nvSpPr>
          <p:spPr>
            <a:xfrm>
              <a:off x="4196082" y="4031523"/>
              <a:ext cx="130254" cy="169954"/>
            </a:xfrm>
            <a:custGeom>
              <a:avLst/>
              <a:gdLst>
                <a:gd name="connsiteX0" fmla="*/ 111800 w 130254"/>
                <a:gd name="connsiteY0" fmla="*/ 169954 h 169954"/>
                <a:gd name="connsiteX1" fmla="*/ 97512 w 130254"/>
                <a:gd name="connsiteY1" fmla="*/ 162334 h 169954"/>
                <a:gd name="connsiteX2" fmla="*/ 3215 w 130254"/>
                <a:gd name="connsiteY2" fmla="*/ 28032 h 169954"/>
                <a:gd name="connsiteX3" fmla="*/ 357 w 130254"/>
                <a:gd name="connsiteY3" fmla="*/ 14697 h 169954"/>
                <a:gd name="connsiteX4" fmla="*/ 7977 w 130254"/>
                <a:gd name="connsiteY4" fmla="*/ 3267 h 169954"/>
                <a:gd name="connsiteX5" fmla="*/ 32742 w 130254"/>
                <a:gd name="connsiteY5" fmla="*/ 8029 h 169954"/>
                <a:gd name="connsiteX6" fmla="*/ 37505 w 130254"/>
                <a:gd name="connsiteY6" fmla="*/ 15649 h 169954"/>
                <a:gd name="connsiteX7" fmla="*/ 35600 w 130254"/>
                <a:gd name="connsiteY7" fmla="*/ 24222 h 169954"/>
                <a:gd name="connsiteX8" fmla="*/ 27027 w 130254"/>
                <a:gd name="connsiteY8" fmla="*/ 22317 h 169954"/>
                <a:gd name="connsiteX9" fmla="*/ 22265 w 130254"/>
                <a:gd name="connsiteY9" fmla="*/ 14697 h 169954"/>
                <a:gd name="connsiteX10" fmla="*/ 14645 w 130254"/>
                <a:gd name="connsiteY10" fmla="*/ 13744 h 169954"/>
                <a:gd name="connsiteX11" fmla="*/ 12740 w 130254"/>
                <a:gd name="connsiteY11" fmla="*/ 17554 h 169954"/>
                <a:gd name="connsiteX12" fmla="*/ 13692 w 130254"/>
                <a:gd name="connsiteY12" fmla="*/ 21364 h 169954"/>
                <a:gd name="connsiteX13" fmla="*/ 107990 w 130254"/>
                <a:gd name="connsiteY13" fmla="*/ 155667 h 169954"/>
                <a:gd name="connsiteX14" fmla="*/ 115610 w 130254"/>
                <a:gd name="connsiteY14" fmla="*/ 156619 h 169954"/>
                <a:gd name="connsiteX15" fmla="*/ 117515 w 130254"/>
                <a:gd name="connsiteY15" fmla="*/ 152809 h 169954"/>
                <a:gd name="connsiteX16" fmla="*/ 116562 w 130254"/>
                <a:gd name="connsiteY16" fmla="*/ 148999 h 169954"/>
                <a:gd name="connsiteX17" fmla="*/ 48935 w 130254"/>
                <a:gd name="connsiteY17" fmla="*/ 52797 h 169954"/>
                <a:gd name="connsiteX18" fmla="*/ 50840 w 130254"/>
                <a:gd name="connsiteY18" fmla="*/ 44224 h 169954"/>
                <a:gd name="connsiteX19" fmla="*/ 59412 w 130254"/>
                <a:gd name="connsiteY19" fmla="*/ 46129 h 169954"/>
                <a:gd name="connsiteX20" fmla="*/ 127040 w 130254"/>
                <a:gd name="connsiteY20" fmla="*/ 142332 h 169954"/>
                <a:gd name="connsiteX21" fmla="*/ 129897 w 130254"/>
                <a:gd name="connsiteY21" fmla="*/ 155667 h 169954"/>
                <a:gd name="connsiteX22" fmla="*/ 122277 w 130254"/>
                <a:gd name="connsiteY22" fmla="*/ 167097 h 169954"/>
                <a:gd name="connsiteX23" fmla="*/ 111800 w 130254"/>
                <a:gd name="connsiteY23" fmla="*/ 169954 h 16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0254" h="169954">
                  <a:moveTo>
                    <a:pt x="111800" y="169954"/>
                  </a:moveTo>
                  <a:cubicBezTo>
                    <a:pt x="106085" y="169954"/>
                    <a:pt x="100370" y="167097"/>
                    <a:pt x="97512" y="162334"/>
                  </a:cubicBezTo>
                  <a:lnTo>
                    <a:pt x="3215" y="28032"/>
                  </a:lnTo>
                  <a:cubicBezTo>
                    <a:pt x="357" y="24222"/>
                    <a:pt x="-595" y="19459"/>
                    <a:pt x="357" y="14697"/>
                  </a:cubicBezTo>
                  <a:cubicBezTo>
                    <a:pt x="1310" y="9934"/>
                    <a:pt x="4167" y="6124"/>
                    <a:pt x="7977" y="3267"/>
                  </a:cubicBezTo>
                  <a:cubicBezTo>
                    <a:pt x="15597" y="-2448"/>
                    <a:pt x="27027" y="-543"/>
                    <a:pt x="32742" y="8029"/>
                  </a:cubicBezTo>
                  <a:lnTo>
                    <a:pt x="37505" y="15649"/>
                  </a:lnTo>
                  <a:cubicBezTo>
                    <a:pt x="39410" y="18507"/>
                    <a:pt x="38457" y="22317"/>
                    <a:pt x="35600" y="24222"/>
                  </a:cubicBezTo>
                  <a:cubicBezTo>
                    <a:pt x="32742" y="26127"/>
                    <a:pt x="28932" y="25174"/>
                    <a:pt x="27027" y="22317"/>
                  </a:cubicBezTo>
                  <a:lnTo>
                    <a:pt x="22265" y="14697"/>
                  </a:lnTo>
                  <a:cubicBezTo>
                    <a:pt x="20360" y="11839"/>
                    <a:pt x="16550" y="11839"/>
                    <a:pt x="14645" y="13744"/>
                  </a:cubicBezTo>
                  <a:cubicBezTo>
                    <a:pt x="13692" y="14697"/>
                    <a:pt x="12740" y="15649"/>
                    <a:pt x="12740" y="17554"/>
                  </a:cubicBezTo>
                  <a:cubicBezTo>
                    <a:pt x="12740" y="19459"/>
                    <a:pt x="12740" y="20412"/>
                    <a:pt x="13692" y="21364"/>
                  </a:cubicBezTo>
                  <a:lnTo>
                    <a:pt x="107990" y="155667"/>
                  </a:lnTo>
                  <a:cubicBezTo>
                    <a:pt x="109895" y="158524"/>
                    <a:pt x="113705" y="158524"/>
                    <a:pt x="115610" y="156619"/>
                  </a:cubicBezTo>
                  <a:cubicBezTo>
                    <a:pt x="116562" y="155667"/>
                    <a:pt x="117515" y="154714"/>
                    <a:pt x="117515" y="152809"/>
                  </a:cubicBezTo>
                  <a:cubicBezTo>
                    <a:pt x="117515" y="150904"/>
                    <a:pt x="117515" y="149952"/>
                    <a:pt x="116562" y="148999"/>
                  </a:cubicBezTo>
                  <a:lnTo>
                    <a:pt x="48935" y="52797"/>
                  </a:lnTo>
                  <a:cubicBezTo>
                    <a:pt x="47030" y="49939"/>
                    <a:pt x="47982" y="46129"/>
                    <a:pt x="50840" y="44224"/>
                  </a:cubicBezTo>
                  <a:cubicBezTo>
                    <a:pt x="53697" y="42319"/>
                    <a:pt x="57507" y="43272"/>
                    <a:pt x="59412" y="46129"/>
                  </a:cubicBezTo>
                  <a:lnTo>
                    <a:pt x="127040" y="142332"/>
                  </a:lnTo>
                  <a:cubicBezTo>
                    <a:pt x="129897" y="146142"/>
                    <a:pt x="130850" y="150904"/>
                    <a:pt x="129897" y="155667"/>
                  </a:cubicBezTo>
                  <a:cubicBezTo>
                    <a:pt x="128945" y="160429"/>
                    <a:pt x="126087" y="164239"/>
                    <a:pt x="122277" y="167097"/>
                  </a:cubicBezTo>
                  <a:cubicBezTo>
                    <a:pt x="119420" y="169002"/>
                    <a:pt x="115610" y="169954"/>
                    <a:pt x="111800" y="169954"/>
                  </a:cubicBez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36" name="Freeform: Shape 35">
              <a:extLst>
                <a:ext uri="{FF2B5EF4-FFF2-40B4-BE49-F238E27FC236}">
                  <a16:creationId xmlns:a16="http://schemas.microsoft.com/office/drawing/2014/main" id="{92695F23-6553-4494-A7F7-9FA95C0A7828}"/>
                </a:ext>
              </a:extLst>
            </p:cNvPr>
            <p:cNvSpPr/>
            <p:nvPr/>
          </p:nvSpPr>
          <p:spPr>
            <a:xfrm>
              <a:off x="4081782" y="4177307"/>
              <a:ext cx="67441" cy="81319"/>
            </a:xfrm>
            <a:custGeom>
              <a:avLst/>
              <a:gdLst>
                <a:gd name="connsiteX0" fmla="*/ 48935 w 67441"/>
                <a:gd name="connsiteY0" fmla="*/ 81320 h 81319"/>
                <a:gd name="connsiteX1" fmla="*/ 46077 w 67441"/>
                <a:gd name="connsiteY1" fmla="*/ 81320 h 81319"/>
                <a:gd name="connsiteX2" fmla="*/ 34647 w 67441"/>
                <a:gd name="connsiteY2" fmla="*/ 73700 h 81319"/>
                <a:gd name="connsiteX3" fmla="*/ 3215 w 67441"/>
                <a:gd name="connsiteY3" fmla="*/ 27980 h 81319"/>
                <a:gd name="connsiteX4" fmla="*/ 357 w 67441"/>
                <a:gd name="connsiteY4" fmla="*/ 14645 h 81319"/>
                <a:gd name="connsiteX5" fmla="*/ 7977 w 67441"/>
                <a:gd name="connsiteY5" fmla="*/ 3215 h 81319"/>
                <a:gd name="connsiteX6" fmla="*/ 21312 w 67441"/>
                <a:gd name="connsiteY6" fmla="*/ 357 h 81319"/>
                <a:gd name="connsiteX7" fmla="*/ 32742 w 67441"/>
                <a:gd name="connsiteY7" fmla="*/ 7977 h 81319"/>
                <a:gd name="connsiteX8" fmla="*/ 64175 w 67441"/>
                <a:gd name="connsiteY8" fmla="*/ 53697 h 81319"/>
                <a:gd name="connsiteX9" fmla="*/ 59412 w 67441"/>
                <a:gd name="connsiteY9" fmla="*/ 78462 h 81319"/>
                <a:gd name="connsiteX10" fmla="*/ 48935 w 67441"/>
                <a:gd name="connsiteY10" fmla="*/ 81320 h 81319"/>
                <a:gd name="connsiteX11" fmla="*/ 13692 w 67441"/>
                <a:gd name="connsiteY11" fmla="*/ 13692 h 81319"/>
                <a:gd name="connsiteX12" fmla="*/ 11787 w 67441"/>
                <a:gd name="connsiteY12" fmla="*/ 17502 h 81319"/>
                <a:gd name="connsiteX13" fmla="*/ 12740 w 67441"/>
                <a:gd name="connsiteY13" fmla="*/ 21312 h 81319"/>
                <a:gd name="connsiteX14" fmla="*/ 44172 w 67441"/>
                <a:gd name="connsiteY14" fmla="*/ 67032 h 81319"/>
                <a:gd name="connsiteX15" fmla="*/ 47982 w 67441"/>
                <a:gd name="connsiteY15" fmla="*/ 68937 h 81319"/>
                <a:gd name="connsiteX16" fmla="*/ 51792 w 67441"/>
                <a:gd name="connsiteY16" fmla="*/ 67985 h 81319"/>
                <a:gd name="connsiteX17" fmla="*/ 52745 w 67441"/>
                <a:gd name="connsiteY17" fmla="*/ 60365 h 81319"/>
                <a:gd name="connsiteX18" fmla="*/ 21312 w 67441"/>
                <a:gd name="connsiteY18" fmla="*/ 14645 h 81319"/>
                <a:gd name="connsiteX19" fmla="*/ 17502 w 67441"/>
                <a:gd name="connsiteY19" fmla="*/ 12740 h 81319"/>
                <a:gd name="connsiteX20" fmla="*/ 13692 w 67441"/>
                <a:gd name="connsiteY20" fmla="*/ 13692 h 81319"/>
                <a:gd name="connsiteX21" fmla="*/ 13692 w 67441"/>
                <a:gd name="connsiteY21" fmla="*/ 13692 h 8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441" h="81319">
                  <a:moveTo>
                    <a:pt x="48935" y="81320"/>
                  </a:moveTo>
                  <a:cubicBezTo>
                    <a:pt x="47982" y="81320"/>
                    <a:pt x="47030" y="81320"/>
                    <a:pt x="46077" y="81320"/>
                  </a:cubicBezTo>
                  <a:cubicBezTo>
                    <a:pt x="41315" y="80367"/>
                    <a:pt x="37505" y="77510"/>
                    <a:pt x="34647" y="73700"/>
                  </a:cubicBezTo>
                  <a:lnTo>
                    <a:pt x="3215" y="27980"/>
                  </a:lnTo>
                  <a:cubicBezTo>
                    <a:pt x="357" y="24170"/>
                    <a:pt x="-595" y="19407"/>
                    <a:pt x="357" y="14645"/>
                  </a:cubicBezTo>
                  <a:cubicBezTo>
                    <a:pt x="1310" y="9882"/>
                    <a:pt x="4167" y="6072"/>
                    <a:pt x="7977" y="3215"/>
                  </a:cubicBezTo>
                  <a:cubicBezTo>
                    <a:pt x="11787" y="357"/>
                    <a:pt x="16550" y="-595"/>
                    <a:pt x="21312" y="357"/>
                  </a:cubicBezTo>
                  <a:cubicBezTo>
                    <a:pt x="26075" y="1310"/>
                    <a:pt x="29885" y="4167"/>
                    <a:pt x="32742" y="7977"/>
                  </a:cubicBezTo>
                  <a:lnTo>
                    <a:pt x="64175" y="53697"/>
                  </a:lnTo>
                  <a:cubicBezTo>
                    <a:pt x="69890" y="61317"/>
                    <a:pt x="67985" y="72747"/>
                    <a:pt x="59412" y="78462"/>
                  </a:cubicBezTo>
                  <a:cubicBezTo>
                    <a:pt x="55602" y="80367"/>
                    <a:pt x="51792" y="81320"/>
                    <a:pt x="48935" y="81320"/>
                  </a:cubicBezTo>
                  <a:close/>
                  <a:moveTo>
                    <a:pt x="13692" y="13692"/>
                  </a:moveTo>
                  <a:cubicBezTo>
                    <a:pt x="12740" y="14645"/>
                    <a:pt x="11787" y="15597"/>
                    <a:pt x="11787" y="17502"/>
                  </a:cubicBezTo>
                  <a:cubicBezTo>
                    <a:pt x="11787" y="19407"/>
                    <a:pt x="11787" y="20360"/>
                    <a:pt x="12740" y="21312"/>
                  </a:cubicBezTo>
                  <a:lnTo>
                    <a:pt x="44172" y="67032"/>
                  </a:lnTo>
                  <a:cubicBezTo>
                    <a:pt x="45125" y="67985"/>
                    <a:pt x="46077" y="68937"/>
                    <a:pt x="47982" y="68937"/>
                  </a:cubicBezTo>
                  <a:cubicBezTo>
                    <a:pt x="49887" y="68937"/>
                    <a:pt x="50840" y="68937"/>
                    <a:pt x="51792" y="67985"/>
                  </a:cubicBezTo>
                  <a:cubicBezTo>
                    <a:pt x="54650" y="66080"/>
                    <a:pt x="54650" y="62270"/>
                    <a:pt x="52745" y="60365"/>
                  </a:cubicBezTo>
                  <a:lnTo>
                    <a:pt x="21312" y="14645"/>
                  </a:lnTo>
                  <a:cubicBezTo>
                    <a:pt x="20360" y="13692"/>
                    <a:pt x="19407" y="12740"/>
                    <a:pt x="17502" y="12740"/>
                  </a:cubicBezTo>
                  <a:cubicBezTo>
                    <a:pt x="16550" y="12740"/>
                    <a:pt x="14645" y="12740"/>
                    <a:pt x="13692" y="13692"/>
                  </a:cubicBezTo>
                  <a:lnTo>
                    <a:pt x="13692" y="13692"/>
                  </a:ln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sp>
          <p:nvSpPr>
            <p:cNvPr id="37" name="Freeform: Shape 36">
              <a:extLst>
                <a:ext uri="{FF2B5EF4-FFF2-40B4-BE49-F238E27FC236}">
                  <a16:creationId xmlns:a16="http://schemas.microsoft.com/office/drawing/2014/main" id="{F96A60BC-B881-4D55-9DA0-AB38B85983F1}"/>
                </a:ext>
              </a:extLst>
            </p:cNvPr>
            <p:cNvSpPr/>
            <p:nvPr/>
          </p:nvSpPr>
          <p:spPr>
            <a:xfrm>
              <a:off x="4167678" y="4200282"/>
              <a:ext cx="68363" cy="52630"/>
            </a:xfrm>
            <a:custGeom>
              <a:avLst/>
              <a:gdLst>
                <a:gd name="connsiteX0" fmla="*/ 25904 w 68363"/>
                <a:gd name="connsiteY0" fmla="*/ 52630 h 52630"/>
                <a:gd name="connsiteX1" fmla="*/ 12569 w 68363"/>
                <a:gd name="connsiteY1" fmla="*/ 48820 h 52630"/>
                <a:gd name="connsiteX2" fmla="*/ 2092 w 68363"/>
                <a:gd name="connsiteY2" fmla="*/ 32628 h 52630"/>
                <a:gd name="connsiteX3" fmla="*/ 187 w 68363"/>
                <a:gd name="connsiteY3" fmla="*/ 22150 h 52630"/>
                <a:gd name="connsiteX4" fmla="*/ 4949 w 68363"/>
                <a:gd name="connsiteY4" fmla="*/ 15483 h 52630"/>
                <a:gd name="connsiteX5" fmla="*/ 11617 w 68363"/>
                <a:gd name="connsiteY5" fmla="*/ 20245 h 52630"/>
                <a:gd name="connsiteX6" fmla="*/ 13522 w 68363"/>
                <a:gd name="connsiteY6" fmla="*/ 30723 h 52630"/>
                <a:gd name="connsiteX7" fmla="*/ 18284 w 68363"/>
                <a:gd name="connsiteY7" fmla="*/ 38343 h 52630"/>
                <a:gd name="connsiteX8" fmla="*/ 27809 w 68363"/>
                <a:gd name="connsiteY8" fmla="*/ 40248 h 52630"/>
                <a:gd name="connsiteX9" fmla="*/ 45907 w 68363"/>
                <a:gd name="connsiteY9" fmla="*/ 36438 h 52630"/>
                <a:gd name="connsiteX10" fmla="*/ 55432 w 68363"/>
                <a:gd name="connsiteY10" fmla="*/ 22150 h 52630"/>
                <a:gd name="connsiteX11" fmla="*/ 52574 w 68363"/>
                <a:gd name="connsiteY11" fmla="*/ 7863 h 52630"/>
                <a:gd name="connsiteX12" fmla="*/ 57337 w 68363"/>
                <a:gd name="connsiteY12" fmla="*/ 243 h 52630"/>
                <a:gd name="connsiteX13" fmla="*/ 64957 w 68363"/>
                <a:gd name="connsiteY13" fmla="*/ 5005 h 52630"/>
                <a:gd name="connsiteX14" fmla="*/ 67814 w 68363"/>
                <a:gd name="connsiteY14" fmla="*/ 19293 h 52630"/>
                <a:gd name="connsiteX15" fmla="*/ 48764 w 68363"/>
                <a:gd name="connsiteY15" fmla="*/ 47868 h 52630"/>
                <a:gd name="connsiteX16" fmla="*/ 30667 w 68363"/>
                <a:gd name="connsiteY16" fmla="*/ 51678 h 52630"/>
                <a:gd name="connsiteX17" fmla="*/ 25904 w 68363"/>
                <a:gd name="connsiteY17" fmla="*/ 52630 h 5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363" h="52630">
                  <a:moveTo>
                    <a:pt x="25904" y="52630"/>
                  </a:moveTo>
                  <a:cubicBezTo>
                    <a:pt x="21142" y="52630"/>
                    <a:pt x="16379" y="51678"/>
                    <a:pt x="12569" y="48820"/>
                  </a:cubicBezTo>
                  <a:cubicBezTo>
                    <a:pt x="6854" y="45010"/>
                    <a:pt x="3044" y="39295"/>
                    <a:pt x="2092" y="32628"/>
                  </a:cubicBezTo>
                  <a:lnTo>
                    <a:pt x="187" y="22150"/>
                  </a:lnTo>
                  <a:cubicBezTo>
                    <a:pt x="-766" y="19293"/>
                    <a:pt x="2092" y="15483"/>
                    <a:pt x="4949" y="15483"/>
                  </a:cubicBezTo>
                  <a:cubicBezTo>
                    <a:pt x="7807" y="14530"/>
                    <a:pt x="11617" y="17388"/>
                    <a:pt x="11617" y="20245"/>
                  </a:cubicBezTo>
                  <a:lnTo>
                    <a:pt x="13522" y="30723"/>
                  </a:lnTo>
                  <a:cubicBezTo>
                    <a:pt x="14474" y="33580"/>
                    <a:pt x="16379" y="36438"/>
                    <a:pt x="18284" y="38343"/>
                  </a:cubicBezTo>
                  <a:cubicBezTo>
                    <a:pt x="21142" y="40248"/>
                    <a:pt x="23999" y="41200"/>
                    <a:pt x="27809" y="40248"/>
                  </a:cubicBezTo>
                  <a:lnTo>
                    <a:pt x="45907" y="36438"/>
                  </a:lnTo>
                  <a:cubicBezTo>
                    <a:pt x="52574" y="35485"/>
                    <a:pt x="56384" y="28818"/>
                    <a:pt x="55432" y="22150"/>
                  </a:cubicBezTo>
                  <a:lnTo>
                    <a:pt x="52574" y="7863"/>
                  </a:lnTo>
                  <a:cubicBezTo>
                    <a:pt x="51622" y="5005"/>
                    <a:pt x="53527" y="1195"/>
                    <a:pt x="57337" y="243"/>
                  </a:cubicBezTo>
                  <a:cubicBezTo>
                    <a:pt x="60194" y="-710"/>
                    <a:pt x="64004" y="1195"/>
                    <a:pt x="64957" y="5005"/>
                  </a:cubicBezTo>
                  <a:lnTo>
                    <a:pt x="67814" y="19293"/>
                  </a:lnTo>
                  <a:cubicBezTo>
                    <a:pt x="70672" y="32628"/>
                    <a:pt x="62099" y="45010"/>
                    <a:pt x="48764" y="47868"/>
                  </a:cubicBezTo>
                  <a:lnTo>
                    <a:pt x="30667" y="51678"/>
                  </a:lnTo>
                  <a:cubicBezTo>
                    <a:pt x="29714" y="52630"/>
                    <a:pt x="27809" y="52630"/>
                    <a:pt x="25904" y="52630"/>
                  </a:cubicBezTo>
                  <a:close/>
                </a:path>
              </a:pathLst>
            </a:custGeom>
            <a:grpFill/>
            <a:ln w="9525" cap="flat">
              <a:noFill/>
              <a:prstDash val="solid"/>
              <a:miter/>
            </a:ln>
          </p:spPr>
          <p:txBody>
            <a:bodyPr rtlCol="0" anchor="ctr"/>
            <a:lstStyle/>
            <a:p>
              <a:endParaRPr lang="en-ID">
                <a:latin typeface="Montserrat"/>
                <a:ea typeface="Inter" panose="02000503000000020004" pitchFamily="2" charset="0"/>
              </a:endParaRPr>
            </a:p>
          </p:txBody>
        </p:sp>
      </p:grpSp>
      <p:sp>
        <p:nvSpPr>
          <p:cNvPr id="41" name="TextBox 40">
            <a:extLst>
              <a:ext uri="{FF2B5EF4-FFF2-40B4-BE49-F238E27FC236}">
                <a16:creationId xmlns:a16="http://schemas.microsoft.com/office/drawing/2014/main" id="{248693FB-F5B4-4DF3-AEBB-0FA4E04C8214}"/>
              </a:ext>
            </a:extLst>
          </p:cNvPr>
          <p:cNvSpPr txBox="1"/>
          <p:nvPr/>
        </p:nvSpPr>
        <p:spPr>
          <a:xfrm>
            <a:off x="909759" y="1547157"/>
            <a:ext cx="4893697" cy="1317093"/>
          </a:xfrm>
          <a:prstGeom prst="rect">
            <a:avLst/>
          </a:prstGeom>
          <a:noFill/>
        </p:spPr>
        <p:txBody>
          <a:bodyPr wrap="square" lIns="62103" tIns="31052" rIns="62103" bIns="31052" rtlCol="0" anchor="t">
            <a:spAutoFit/>
          </a:bodyPr>
          <a:lstStyle/>
          <a:p>
            <a:r>
              <a:rPr lang="en-US" sz="2717">
                <a:solidFill>
                  <a:schemeClr val="tx1">
                    <a:lumMod val="85000"/>
                    <a:lumOff val="15000"/>
                  </a:schemeClr>
                </a:solidFill>
                <a:latin typeface="Montserrat"/>
                <a:ea typeface="Inter" panose="02000503000000020004" pitchFamily="2" charset="0"/>
                <a:cs typeface="Sora Medium" pitchFamily="2" charset="0"/>
              </a:rPr>
              <a:t>We Transform threats of the </a:t>
            </a:r>
            <a:r>
              <a:rPr lang="en-US" sz="2717">
                <a:solidFill>
                  <a:srgbClr val="0070C0"/>
                </a:solidFill>
                <a:latin typeface="Montserrat"/>
                <a:ea typeface="Inter" panose="02000503000000020004" pitchFamily="2" charset="0"/>
                <a:cs typeface="Sora Medium" pitchFamily="2" charset="0"/>
              </a:rPr>
              <a:t>digital future</a:t>
            </a:r>
            <a:r>
              <a:rPr lang="en-US" sz="2717">
                <a:solidFill>
                  <a:schemeClr val="accent1"/>
                </a:solidFill>
                <a:latin typeface="Montserrat"/>
                <a:ea typeface="Inter" panose="02000503000000020004" pitchFamily="2" charset="0"/>
                <a:cs typeface="Sora Medium" pitchFamily="2" charset="0"/>
              </a:rPr>
              <a:t> </a:t>
            </a:r>
            <a:r>
              <a:rPr lang="en-US" sz="2717">
                <a:solidFill>
                  <a:schemeClr val="tx1">
                    <a:lumMod val="85000"/>
                    <a:lumOff val="15000"/>
                  </a:schemeClr>
                </a:solidFill>
                <a:latin typeface="Montserrat"/>
                <a:ea typeface="Inter" panose="02000503000000020004" pitchFamily="2" charset="0"/>
                <a:cs typeface="Sora Medium" pitchFamily="2" charset="0"/>
              </a:rPr>
              <a:t>into opportunities</a:t>
            </a:r>
            <a:endParaRPr lang="id-ID" sz="2717">
              <a:solidFill>
                <a:schemeClr val="tx1">
                  <a:lumMod val="85000"/>
                  <a:lumOff val="15000"/>
                </a:schemeClr>
              </a:solidFill>
              <a:latin typeface="Montserrat"/>
              <a:ea typeface="Inter" panose="02000503000000020004" pitchFamily="2" charset="0"/>
              <a:cs typeface="Sora Medium" pitchFamily="2" charset="0"/>
            </a:endParaRPr>
          </a:p>
        </p:txBody>
      </p:sp>
      <p:sp>
        <p:nvSpPr>
          <p:cNvPr id="42" name="TextBox 41">
            <a:extLst>
              <a:ext uri="{FF2B5EF4-FFF2-40B4-BE49-F238E27FC236}">
                <a16:creationId xmlns:a16="http://schemas.microsoft.com/office/drawing/2014/main" id="{23DA49CC-083E-4262-88A5-F4372C9FCFDA}"/>
              </a:ext>
            </a:extLst>
          </p:cNvPr>
          <p:cNvSpPr txBox="1"/>
          <p:nvPr/>
        </p:nvSpPr>
        <p:spPr>
          <a:xfrm>
            <a:off x="6658670" y="3870055"/>
            <a:ext cx="1378466" cy="673775"/>
          </a:xfrm>
          <a:prstGeom prst="rect">
            <a:avLst/>
          </a:prstGeom>
          <a:noFill/>
        </p:spPr>
        <p:txBody>
          <a:bodyPr wrap="square" lIns="62103" tIns="31052" rIns="62103" bIns="31052" anchor="t">
            <a:spAutoFit/>
          </a:bodyPr>
          <a:lstStyle/>
          <a:p>
            <a:pPr>
              <a:lnSpc>
                <a:spcPct val="130000"/>
              </a:lnSpc>
              <a:spcAft>
                <a:spcPts val="408"/>
              </a:spcAft>
            </a:pPr>
            <a:r>
              <a:rPr lang="en-US" sz="611">
                <a:solidFill>
                  <a:schemeClr val="bg1"/>
                </a:solidFill>
                <a:latin typeface="Montserrat"/>
                <a:cs typeface="Arial"/>
              </a:rPr>
              <a:t>The Eco-Friendly badge on Ecosia, a search engine that plants trees with its ad revenue, communicates its commitment to sustainability</a:t>
            </a:r>
            <a:endParaRPr lang="en-US" sz="747">
              <a:latin typeface="Montserrat"/>
            </a:endParaRPr>
          </a:p>
        </p:txBody>
      </p:sp>
      <p:grpSp>
        <p:nvGrpSpPr>
          <p:cNvPr id="2" name="Group 1">
            <a:extLst>
              <a:ext uri="{FF2B5EF4-FFF2-40B4-BE49-F238E27FC236}">
                <a16:creationId xmlns:a16="http://schemas.microsoft.com/office/drawing/2014/main" id="{40C2DEE7-AB91-47F6-A01A-5E1F519F1B9F}"/>
              </a:ext>
            </a:extLst>
          </p:cNvPr>
          <p:cNvGrpSpPr/>
          <p:nvPr/>
        </p:nvGrpSpPr>
        <p:grpSpPr>
          <a:xfrm>
            <a:off x="6675275" y="2629627"/>
            <a:ext cx="1456804" cy="872682"/>
            <a:chOff x="9828625" y="2795460"/>
            <a:chExt cx="2144987" cy="1284930"/>
          </a:xfrm>
        </p:grpSpPr>
        <p:sp>
          <p:nvSpPr>
            <p:cNvPr id="38" name="TextBox 37">
              <a:extLst>
                <a:ext uri="{FF2B5EF4-FFF2-40B4-BE49-F238E27FC236}">
                  <a16:creationId xmlns:a16="http://schemas.microsoft.com/office/drawing/2014/main" id="{1CFC3157-F4AD-4E67-B5D4-DAA3822CE0EA}"/>
                </a:ext>
              </a:extLst>
            </p:cNvPr>
            <p:cNvSpPr txBox="1"/>
            <p:nvPr/>
          </p:nvSpPr>
          <p:spPr>
            <a:xfrm>
              <a:off x="9828625" y="2795460"/>
              <a:ext cx="1876305" cy="883961"/>
            </a:xfrm>
            <a:prstGeom prst="rect">
              <a:avLst/>
            </a:prstGeom>
            <a:noFill/>
          </p:spPr>
          <p:txBody>
            <a:bodyPr wrap="square" rtlCol="0" anchor="t">
              <a:spAutoFit/>
            </a:bodyPr>
            <a:lstStyle/>
            <a:p>
              <a:pPr>
                <a:lnSpc>
                  <a:spcPct val="90000"/>
                </a:lnSpc>
              </a:pPr>
              <a:r>
                <a:rPr lang="en-US" sz="3668" spc="-102">
                  <a:solidFill>
                    <a:schemeClr val="bg1"/>
                  </a:solidFill>
                  <a:latin typeface="Montserrat"/>
                  <a:ea typeface="Inter" panose="02000503000000020004" pitchFamily="2" charset="0"/>
                  <a:cs typeface="Sora Medium" pitchFamily="2" charset="0"/>
                </a:rPr>
                <a:t>12</a:t>
              </a:r>
              <a:endParaRPr lang="id-ID" sz="3668" spc="-102">
                <a:solidFill>
                  <a:schemeClr val="bg1"/>
                </a:solidFill>
                <a:latin typeface="Montserrat"/>
                <a:ea typeface="Inter" panose="02000503000000020004" pitchFamily="2" charset="0"/>
                <a:cs typeface="Sora Medium" pitchFamily="2" charset="0"/>
              </a:endParaRPr>
            </a:p>
          </p:txBody>
        </p:sp>
        <p:sp>
          <p:nvSpPr>
            <p:cNvPr id="39" name="TextBox 38">
              <a:extLst>
                <a:ext uri="{FF2B5EF4-FFF2-40B4-BE49-F238E27FC236}">
                  <a16:creationId xmlns:a16="http://schemas.microsoft.com/office/drawing/2014/main" id="{DBC5F285-BAC4-4BE2-AEB0-0473B3E7E06D}"/>
                </a:ext>
              </a:extLst>
            </p:cNvPr>
            <p:cNvSpPr txBox="1"/>
            <p:nvPr/>
          </p:nvSpPr>
          <p:spPr>
            <a:xfrm>
              <a:off x="9828625" y="3544706"/>
              <a:ext cx="2144987" cy="535684"/>
            </a:xfrm>
            <a:prstGeom prst="rect">
              <a:avLst/>
            </a:prstGeom>
            <a:noFill/>
          </p:spPr>
          <p:txBody>
            <a:bodyPr wrap="square" lIns="62103" tIns="31052" rIns="62103" bIns="31052" rtlCol="0" anchor="t">
              <a:spAutoFit/>
            </a:bodyPr>
            <a:lstStyle/>
            <a:p>
              <a:pPr>
                <a:lnSpc>
                  <a:spcPct val="90000"/>
                </a:lnSpc>
              </a:pPr>
              <a:r>
                <a:rPr lang="en-US" sz="1087">
                  <a:solidFill>
                    <a:schemeClr val="bg1"/>
                  </a:solidFill>
                  <a:latin typeface="Montserrat"/>
                  <a:cs typeface="Arial"/>
                </a:rPr>
                <a:t>Sustainability in Design</a:t>
              </a:r>
              <a:endParaRPr lang="en-US">
                <a:solidFill>
                  <a:schemeClr val="bg1"/>
                </a:solidFill>
                <a:latin typeface="Montserrat"/>
              </a:endParaRPr>
            </a:p>
          </p:txBody>
        </p:sp>
      </p:grpSp>
      <p:sp>
        <p:nvSpPr>
          <p:cNvPr id="40" name="TextBox 39">
            <a:extLst>
              <a:ext uri="{FF2B5EF4-FFF2-40B4-BE49-F238E27FC236}">
                <a16:creationId xmlns:a16="http://schemas.microsoft.com/office/drawing/2014/main" id="{FCBBF76A-CE70-6D4A-922C-248A348F00F7}"/>
              </a:ext>
            </a:extLst>
          </p:cNvPr>
          <p:cNvSpPr txBox="1"/>
          <p:nvPr/>
        </p:nvSpPr>
        <p:spPr>
          <a:xfrm>
            <a:off x="7514895" y="4996682"/>
            <a:ext cx="522760" cy="238655"/>
          </a:xfrm>
          <a:prstGeom prst="rect">
            <a:avLst/>
          </a:prstGeom>
          <a:noFill/>
        </p:spPr>
        <p:txBody>
          <a:bodyPr wrap="square" rtlCol="0">
            <a:spAutoFit/>
          </a:bodyPr>
          <a:lstStyle/>
          <a:p>
            <a:pPr algn="r"/>
            <a:fld id="{260E2A6B-A809-4840-BF14-8648BC0BDF87}" type="slidenum">
              <a:rPr lang="id-ID" sz="951" dirty="0">
                <a:solidFill>
                  <a:schemeClr val="bg1"/>
                </a:solidFill>
                <a:latin typeface="Montserrat"/>
                <a:ea typeface="Inter" panose="02000503000000020004" pitchFamily="2" charset="0"/>
                <a:cs typeface="Poppins" panose="00000500000000000000" pitchFamily="2" charset="0"/>
              </a:rPr>
              <a:pPr algn="r"/>
              <a:t>8</a:t>
            </a:fld>
            <a:endParaRPr lang="id-ID" sz="951">
              <a:solidFill>
                <a:schemeClr val="bg1"/>
              </a:solidFill>
              <a:latin typeface="Montserrat"/>
              <a:ea typeface="Inter" panose="02000503000000020004" pitchFamily="2" charset="0"/>
              <a:cs typeface="Poppins" panose="00000500000000000000" pitchFamily="2" charset="0"/>
            </a:endParaRPr>
          </a:p>
        </p:txBody>
      </p:sp>
    </p:spTree>
    <p:extLst>
      <p:ext uri="{BB962C8B-B14F-4D97-AF65-F5344CB8AC3E}">
        <p14:creationId xmlns:p14="http://schemas.microsoft.com/office/powerpoint/2010/main" val="9499272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250" fill="hold"/>
                                        <p:tgtEl>
                                          <p:spTgt spid="41"/>
                                        </p:tgtEl>
                                        <p:attrNameLst>
                                          <p:attrName>ppt_x</p:attrName>
                                        </p:attrNameLst>
                                      </p:cBhvr>
                                      <p:tavLst>
                                        <p:tav tm="0">
                                          <p:val>
                                            <p:strVal val="#ppt_x"/>
                                          </p:val>
                                        </p:tav>
                                        <p:tav tm="100000">
                                          <p:val>
                                            <p:strVal val="#ppt_x"/>
                                          </p:val>
                                        </p:tav>
                                      </p:tavLst>
                                    </p:anim>
                                    <p:anim calcmode="lin" valueType="num">
                                      <p:cBhvr additive="base">
                                        <p:cTn id="8" dur="125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750" fill="hold"/>
                                        <p:tgtEl>
                                          <p:spTgt spid="22"/>
                                        </p:tgtEl>
                                        <p:attrNameLst>
                                          <p:attrName>ppt_x</p:attrName>
                                        </p:attrNameLst>
                                      </p:cBhvr>
                                      <p:tavLst>
                                        <p:tav tm="0">
                                          <p:val>
                                            <p:strVal val="#ppt_x"/>
                                          </p:val>
                                        </p:tav>
                                        <p:tav tm="100000">
                                          <p:val>
                                            <p:strVal val="#ppt_x"/>
                                          </p:val>
                                        </p:tav>
                                      </p:tavLst>
                                    </p:anim>
                                    <p:anim calcmode="lin" valueType="num">
                                      <p:cBhvr additive="base">
                                        <p:cTn id="16" dur="75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ppt_x"/>
                                          </p:val>
                                        </p:tav>
                                        <p:tav tm="100000">
                                          <p:val>
                                            <p:strVal val="#ppt_x"/>
                                          </p:val>
                                        </p:tav>
                                      </p:tavLst>
                                    </p:anim>
                                    <p:anim calcmode="lin" valueType="num">
                                      <p:cBhvr additive="base">
                                        <p:cTn id="20" dur="75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ppt_x"/>
                                          </p:val>
                                        </p:tav>
                                        <p:tav tm="100000">
                                          <p:val>
                                            <p:strVal val="#ppt_x"/>
                                          </p:val>
                                        </p:tav>
                                      </p:tavLst>
                                    </p:anim>
                                    <p:anim calcmode="lin" valueType="num">
                                      <p:cBhvr additive="base">
                                        <p:cTn id="24" dur="75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75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750" fill="hold"/>
                                        <p:tgtEl>
                                          <p:spTgt spid="23"/>
                                        </p:tgtEl>
                                        <p:attrNameLst>
                                          <p:attrName>ppt_x</p:attrName>
                                        </p:attrNameLst>
                                      </p:cBhvr>
                                      <p:tavLst>
                                        <p:tav tm="0">
                                          <p:val>
                                            <p:strVal val="#ppt_x"/>
                                          </p:val>
                                        </p:tav>
                                        <p:tav tm="100000">
                                          <p:val>
                                            <p:strVal val="#ppt_x"/>
                                          </p:val>
                                        </p:tav>
                                      </p:tavLst>
                                    </p:anim>
                                    <p:anim calcmode="lin" valueType="num">
                                      <p:cBhvr additive="base">
                                        <p:cTn id="28" dur="75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750" fill="hold"/>
                                        <p:tgtEl>
                                          <p:spTgt spid="8"/>
                                        </p:tgtEl>
                                        <p:attrNameLst>
                                          <p:attrName>ppt_x</p:attrName>
                                        </p:attrNameLst>
                                      </p:cBhvr>
                                      <p:tavLst>
                                        <p:tav tm="0">
                                          <p:val>
                                            <p:strVal val="#ppt_x"/>
                                          </p:val>
                                        </p:tav>
                                        <p:tav tm="100000">
                                          <p:val>
                                            <p:strVal val="#ppt_x"/>
                                          </p:val>
                                        </p:tav>
                                      </p:tavLst>
                                    </p:anim>
                                    <p:anim calcmode="lin" valueType="num">
                                      <p:cBhvr additive="base">
                                        <p:cTn id="32" dur="75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5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75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750" fill="hold"/>
                                        <p:tgtEl>
                                          <p:spTgt spid="14"/>
                                        </p:tgtEl>
                                        <p:attrNameLst>
                                          <p:attrName>ppt_x</p:attrName>
                                        </p:attrNameLst>
                                      </p:cBhvr>
                                      <p:tavLst>
                                        <p:tav tm="0">
                                          <p:val>
                                            <p:strVal val="#ppt_x"/>
                                          </p:val>
                                        </p:tav>
                                        <p:tav tm="100000">
                                          <p:val>
                                            <p:strVal val="#ppt_x"/>
                                          </p:val>
                                        </p:tav>
                                      </p:tavLst>
                                    </p:anim>
                                    <p:anim calcmode="lin" valueType="num">
                                      <p:cBhvr additive="base">
                                        <p:cTn id="40" dur="75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10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750" fill="hold"/>
                                        <p:tgtEl>
                                          <p:spTgt spid="24"/>
                                        </p:tgtEl>
                                        <p:attrNameLst>
                                          <p:attrName>ppt_x</p:attrName>
                                        </p:attrNameLst>
                                      </p:cBhvr>
                                      <p:tavLst>
                                        <p:tav tm="0">
                                          <p:val>
                                            <p:strVal val="#ppt_x"/>
                                          </p:val>
                                        </p:tav>
                                        <p:tav tm="100000">
                                          <p:val>
                                            <p:strVal val="#ppt_x"/>
                                          </p:val>
                                        </p:tav>
                                      </p:tavLst>
                                    </p:anim>
                                    <p:anim calcmode="lin" valueType="num">
                                      <p:cBhvr additive="base">
                                        <p:cTn id="44" dur="75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750" fill="hold"/>
                                        <p:tgtEl>
                                          <p:spTgt spid="17"/>
                                        </p:tgtEl>
                                        <p:attrNameLst>
                                          <p:attrName>ppt_x</p:attrName>
                                        </p:attrNameLst>
                                      </p:cBhvr>
                                      <p:tavLst>
                                        <p:tav tm="0">
                                          <p:val>
                                            <p:strVal val="#ppt_x"/>
                                          </p:val>
                                        </p:tav>
                                        <p:tav tm="100000">
                                          <p:val>
                                            <p:strVal val="#ppt_x"/>
                                          </p:val>
                                        </p:tav>
                                      </p:tavLst>
                                    </p:anim>
                                    <p:anim calcmode="lin" valueType="num">
                                      <p:cBhvr additive="base">
                                        <p:cTn id="48" dur="75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750" fill="hold"/>
                                        <p:tgtEl>
                                          <p:spTgt spid="19"/>
                                        </p:tgtEl>
                                        <p:attrNameLst>
                                          <p:attrName>ppt_x</p:attrName>
                                        </p:attrNameLst>
                                      </p:cBhvr>
                                      <p:tavLst>
                                        <p:tav tm="0">
                                          <p:val>
                                            <p:strVal val="#ppt_x"/>
                                          </p:val>
                                        </p:tav>
                                        <p:tav tm="100000">
                                          <p:val>
                                            <p:strVal val="#ppt_x"/>
                                          </p:val>
                                        </p:tav>
                                      </p:tavLst>
                                    </p:anim>
                                    <p:anim calcmode="lin" valueType="num">
                                      <p:cBhvr additive="base">
                                        <p:cTn id="52" dur="75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125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750" fill="hold"/>
                                        <p:tgtEl>
                                          <p:spTgt spid="2"/>
                                        </p:tgtEl>
                                        <p:attrNameLst>
                                          <p:attrName>ppt_x</p:attrName>
                                        </p:attrNameLst>
                                      </p:cBhvr>
                                      <p:tavLst>
                                        <p:tav tm="0">
                                          <p:val>
                                            <p:strVal val="#ppt_x"/>
                                          </p:val>
                                        </p:tav>
                                        <p:tav tm="100000">
                                          <p:val>
                                            <p:strVal val="#ppt_x"/>
                                          </p:val>
                                        </p:tav>
                                      </p:tavLst>
                                    </p:anim>
                                    <p:anim calcmode="lin" valueType="num">
                                      <p:cBhvr additive="base">
                                        <p:cTn id="56" dur="750" fill="hold"/>
                                        <p:tgtEl>
                                          <p:spTgt spid="2"/>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125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750" fill="hold"/>
                                        <p:tgtEl>
                                          <p:spTgt spid="21"/>
                                        </p:tgtEl>
                                        <p:attrNameLst>
                                          <p:attrName>ppt_x</p:attrName>
                                        </p:attrNameLst>
                                      </p:cBhvr>
                                      <p:tavLst>
                                        <p:tav tm="0">
                                          <p:val>
                                            <p:strVal val="#ppt_x"/>
                                          </p:val>
                                        </p:tav>
                                        <p:tav tm="100000">
                                          <p:val>
                                            <p:strVal val="#ppt_x"/>
                                          </p:val>
                                        </p:tav>
                                      </p:tavLst>
                                    </p:anim>
                                    <p:anim calcmode="lin" valueType="num">
                                      <p:cBhvr additive="base">
                                        <p:cTn id="60" dur="75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125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750" fill="hold"/>
                                        <p:tgtEl>
                                          <p:spTgt spid="42"/>
                                        </p:tgtEl>
                                        <p:attrNameLst>
                                          <p:attrName>ppt_x</p:attrName>
                                        </p:attrNameLst>
                                      </p:cBhvr>
                                      <p:tavLst>
                                        <p:tav tm="0">
                                          <p:val>
                                            <p:strVal val="#ppt_x"/>
                                          </p:val>
                                        </p:tav>
                                        <p:tav tm="100000">
                                          <p:val>
                                            <p:strVal val="#ppt_x"/>
                                          </p:val>
                                        </p:tav>
                                      </p:tavLst>
                                    </p:anim>
                                    <p:anim calcmode="lin" valueType="num">
                                      <p:cBhvr additive="base">
                                        <p:cTn id="64" dur="750" fill="hold"/>
                                        <p:tgtEl>
                                          <p:spTgt spid="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100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750" fill="hold"/>
                                        <p:tgtEl>
                                          <p:spTgt spid="18"/>
                                        </p:tgtEl>
                                        <p:attrNameLst>
                                          <p:attrName>ppt_x</p:attrName>
                                        </p:attrNameLst>
                                      </p:cBhvr>
                                      <p:tavLst>
                                        <p:tav tm="0">
                                          <p:val>
                                            <p:strVal val="#ppt_x"/>
                                          </p:val>
                                        </p:tav>
                                        <p:tav tm="100000">
                                          <p:val>
                                            <p:strVal val="#ppt_x"/>
                                          </p:val>
                                        </p:tav>
                                      </p:tavLst>
                                    </p:anim>
                                    <p:anim calcmode="lin" valueType="num">
                                      <p:cBhvr additive="base">
                                        <p:cTn id="68" dur="7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7" grpId="0" animBg="1"/>
      <p:bldP spid="21" grpId="0" animBg="1"/>
      <p:bldP spid="7" grpId="0"/>
      <p:bldP spid="8" grpId="0"/>
      <p:bldP spid="14" grpId="0"/>
      <p:bldP spid="15" grpId="0"/>
      <p:bldP spid="18" grpId="0"/>
      <p:bldP spid="19"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9B8B09-A9D6-444E-BF34-395ACC8F3AA3}"/>
              </a:ext>
            </a:extLst>
          </p:cNvPr>
          <p:cNvSpPr/>
          <p:nvPr/>
        </p:nvSpPr>
        <p:spPr>
          <a:xfrm flipH="1">
            <a:off x="3554486" y="2321181"/>
            <a:ext cx="4725914" cy="1477451"/>
          </a:xfrm>
          <a:prstGeom prst="rect">
            <a:avLst/>
          </a:prstGeom>
          <a:solidFill>
            <a:srgbClr val="0070C0"/>
          </a:solidFill>
          <a:ln>
            <a:noFill/>
          </a:ln>
          <a:effectLst>
            <a:outerShdw blurRad="1270000" dist="444500" dir="2700000" sx="86000" sy="86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a:ea typeface="Inter" panose="02000503000000020004" pitchFamily="2" charset="0"/>
            </a:endParaRPr>
          </a:p>
        </p:txBody>
      </p:sp>
      <p:sp>
        <p:nvSpPr>
          <p:cNvPr id="2" name="Rectangle 1">
            <a:extLst>
              <a:ext uri="{FF2B5EF4-FFF2-40B4-BE49-F238E27FC236}">
                <a16:creationId xmlns:a16="http://schemas.microsoft.com/office/drawing/2014/main" id="{E10308B5-699F-4F58-A948-2CD46A11A4F9}"/>
              </a:ext>
            </a:extLst>
          </p:cNvPr>
          <p:cNvSpPr/>
          <p:nvPr/>
        </p:nvSpPr>
        <p:spPr>
          <a:xfrm>
            <a:off x="4071198" y="3798632"/>
            <a:ext cx="4209203" cy="15901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a:ea typeface="Inter" panose="02000503000000020004" pitchFamily="2" charset="0"/>
            </a:endParaRPr>
          </a:p>
        </p:txBody>
      </p:sp>
      <p:sp>
        <p:nvSpPr>
          <p:cNvPr id="3" name="Rectangle 2">
            <a:extLst>
              <a:ext uri="{FF2B5EF4-FFF2-40B4-BE49-F238E27FC236}">
                <a16:creationId xmlns:a16="http://schemas.microsoft.com/office/drawing/2014/main" id="{457DC702-FCB8-4426-8D7E-002F5C32D52F}"/>
              </a:ext>
            </a:extLst>
          </p:cNvPr>
          <p:cNvSpPr/>
          <p:nvPr/>
        </p:nvSpPr>
        <p:spPr>
          <a:xfrm>
            <a:off x="4071198" y="731043"/>
            <a:ext cx="4209203" cy="15901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a:ea typeface="Inter" panose="02000503000000020004" pitchFamily="2" charset="0"/>
            </a:endParaRPr>
          </a:p>
        </p:txBody>
      </p:sp>
      <p:sp>
        <p:nvSpPr>
          <p:cNvPr id="17" name="TextBox 16">
            <a:extLst>
              <a:ext uri="{FF2B5EF4-FFF2-40B4-BE49-F238E27FC236}">
                <a16:creationId xmlns:a16="http://schemas.microsoft.com/office/drawing/2014/main" id="{19B1CB39-F68D-4F5D-AA92-0C9CD2134B85}"/>
              </a:ext>
            </a:extLst>
          </p:cNvPr>
          <p:cNvSpPr txBox="1"/>
          <p:nvPr/>
        </p:nvSpPr>
        <p:spPr>
          <a:xfrm>
            <a:off x="4383143" y="1501796"/>
            <a:ext cx="2015593" cy="755464"/>
          </a:xfrm>
          <a:prstGeom prst="rect">
            <a:avLst/>
          </a:prstGeom>
          <a:noFill/>
        </p:spPr>
        <p:txBody>
          <a:bodyPr wrap="square" lIns="62103" tIns="31052" rIns="62103" bIns="31052" rtlCol="0" anchor="t">
            <a:spAutoFit/>
          </a:bodyPr>
          <a:lstStyle/>
          <a:p>
            <a:pPr>
              <a:lnSpc>
                <a:spcPct val="130000"/>
              </a:lnSpc>
            </a:pPr>
            <a:r>
              <a:rPr lang="en-ID" sz="815">
                <a:solidFill>
                  <a:schemeClr val="tx1">
                    <a:lumMod val="65000"/>
                    <a:lumOff val="35000"/>
                  </a:schemeClr>
                </a:solidFill>
                <a:latin typeface="Montserrat"/>
                <a:cs typeface="Arial"/>
              </a:rPr>
              <a:t>Conduct in-depth user research to understand the target audience</a:t>
            </a:r>
            <a:endParaRPr lang="en-US">
              <a:solidFill>
                <a:schemeClr val="tx1">
                  <a:lumMod val="65000"/>
                  <a:lumOff val="35000"/>
                </a:schemeClr>
              </a:solidFill>
              <a:latin typeface="Montserrat"/>
              <a:cs typeface="Arial" panose="020B0604020202020204" pitchFamily="34" charset="0"/>
            </a:endParaRPr>
          </a:p>
          <a:p>
            <a:pPr>
              <a:lnSpc>
                <a:spcPct val="130000"/>
              </a:lnSpc>
            </a:pPr>
            <a:r>
              <a:rPr lang="en-ID" sz="611">
                <a:solidFill>
                  <a:schemeClr val="tx1">
                    <a:lumMod val="65000"/>
                    <a:lumOff val="35000"/>
                  </a:schemeClr>
                </a:solidFill>
                <a:latin typeface="Montserrat"/>
                <a:cs typeface="Arial"/>
              </a:rPr>
              <a:t>Interviews, surveys, and observations to gather insights into user </a:t>
            </a:r>
            <a:r>
              <a:rPr lang="en-ID" sz="611" err="1">
                <a:solidFill>
                  <a:schemeClr val="tx1">
                    <a:lumMod val="65000"/>
                    <a:lumOff val="35000"/>
                  </a:schemeClr>
                </a:solidFill>
                <a:latin typeface="Montserrat"/>
                <a:cs typeface="Arial"/>
              </a:rPr>
              <a:t>behaviors</a:t>
            </a:r>
            <a:r>
              <a:rPr lang="en-ID" sz="611">
                <a:solidFill>
                  <a:schemeClr val="tx1">
                    <a:lumMod val="65000"/>
                    <a:lumOff val="35000"/>
                  </a:schemeClr>
                </a:solidFill>
                <a:latin typeface="Montserrat"/>
                <a:cs typeface="Arial"/>
              </a:rPr>
              <a:t>, needs, and pain points</a:t>
            </a:r>
          </a:p>
        </p:txBody>
      </p:sp>
      <p:sp>
        <p:nvSpPr>
          <p:cNvPr id="18" name="TextBox 17">
            <a:extLst>
              <a:ext uri="{FF2B5EF4-FFF2-40B4-BE49-F238E27FC236}">
                <a16:creationId xmlns:a16="http://schemas.microsoft.com/office/drawing/2014/main" id="{250A153A-DCBC-480A-ACF0-9F8FB1D85B23}"/>
              </a:ext>
            </a:extLst>
          </p:cNvPr>
          <p:cNvSpPr txBox="1"/>
          <p:nvPr/>
        </p:nvSpPr>
        <p:spPr>
          <a:xfrm>
            <a:off x="4383143" y="1217268"/>
            <a:ext cx="1874771" cy="280206"/>
          </a:xfrm>
          <a:prstGeom prst="rect">
            <a:avLst/>
          </a:prstGeom>
          <a:noFill/>
        </p:spPr>
        <p:txBody>
          <a:bodyPr wrap="square" lIns="62103" tIns="31052" rIns="62103" bIns="31052" rtlCol="0" anchor="b">
            <a:spAutoFit/>
          </a:bodyPr>
          <a:lstStyle/>
          <a:p>
            <a:pPr>
              <a:lnSpc>
                <a:spcPct val="130000"/>
              </a:lnSpc>
            </a:pPr>
            <a:r>
              <a:rPr lang="en-ID" sz="1087">
                <a:solidFill>
                  <a:srgbClr val="0070C0"/>
                </a:solidFill>
                <a:latin typeface="Montserrat"/>
                <a:cs typeface="Arial"/>
              </a:rPr>
              <a:t>User Research</a:t>
            </a:r>
            <a:endParaRPr lang="en-US">
              <a:solidFill>
                <a:srgbClr val="0070C0"/>
              </a:solidFill>
              <a:latin typeface="Montserrat"/>
            </a:endParaRPr>
          </a:p>
        </p:txBody>
      </p:sp>
      <p:sp>
        <p:nvSpPr>
          <p:cNvPr id="20" name="TextBox 19">
            <a:extLst>
              <a:ext uri="{FF2B5EF4-FFF2-40B4-BE49-F238E27FC236}">
                <a16:creationId xmlns:a16="http://schemas.microsoft.com/office/drawing/2014/main" id="{C233FF83-8B4C-40F0-B926-1B7E7C9BA5B4}"/>
              </a:ext>
            </a:extLst>
          </p:cNvPr>
          <p:cNvSpPr txBox="1"/>
          <p:nvPr/>
        </p:nvSpPr>
        <p:spPr>
          <a:xfrm>
            <a:off x="4383143" y="4492177"/>
            <a:ext cx="2253599" cy="551883"/>
          </a:xfrm>
          <a:prstGeom prst="rect">
            <a:avLst/>
          </a:prstGeom>
          <a:noFill/>
        </p:spPr>
        <p:txBody>
          <a:bodyPr wrap="square" lIns="62103" tIns="31052" rIns="62103" bIns="31052" rtlCol="0" anchor="t">
            <a:spAutoFit/>
          </a:bodyPr>
          <a:lstStyle/>
          <a:p>
            <a:pPr>
              <a:lnSpc>
                <a:spcPct val="130000"/>
              </a:lnSpc>
            </a:pPr>
            <a:r>
              <a:rPr lang="en-ID" sz="815">
                <a:solidFill>
                  <a:schemeClr val="tx1">
                    <a:lumMod val="65000"/>
                    <a:lumOff val="35000"/>
                  </a:schemeClr>
                </a:solidFill>
                <a:latin typeface="Montserrat"/>
                <a:cs typeface="Arial"/>
              </a:rPr>
              <a:t>Foster collaboration among team members with diverse skills and perspectives</a:t>
            </a:r>
            <a:endParaRPr lang="en-US">
              <a:solidFill>
                <a:schemeClr val="tx1">
                  <a:lumMod val="65000"/>
                  <a:lumOff val="35000"/>
                </a:schemeClr>
              </a:solidFill>
              <a:latin typeface="Montserrat"/>
            </a:endParaRPr>
          </a:p>
        </p:txBody>
      </p:sp>
      <p:sp>
        <p:nvSpPr>
          <p:cNvPr id="21" name="TextBox 20">
            <a:extLst>
              <a:ext uri="{FF2B5EF4-FFF2-40B4-BE49-F238E27FC236}">
                <a16:creationId xmlns:a16="http://schemas.microsoft.com/office/drawing/2014/main" id="{4D608999-85E5-40A2-988C-1ED37BDE342F}"/>
              </a:ext>
            </a:extLst>
          </p:cNvPr>
          <p:cNvSpPr txBox="1"/>
          <p:nvPr/>
        </p:nvSpPr>
        <p:spPr>
          <a:xfrm>
            <a:off x="4383142" y="3992920"/>
            <a:ext cx="2051892" cy="497701"/>
          </a:xfrm>
          <a:prstGeom prst="rect">
            <a:avLst/>
          </a:prstGeom>
          <a:noFill/>
        </p:spPr>
        <p:txBody>
          <a:bodyPr wrap="square" lIns="62103" tIns="31052" rIns="62103" bIns="31052" rtlCol="0" anchor="b">
            <a:spAutoFit/>
          </a:bodyPr>
          <a:lstStyle/>
          <a:p>
            <a:pPr>
              <a:lnSpc>
                <a:spcPct val="130000"/>
              </a:lnSpc>
            </a:pPr>
            <a:r>
              <a:rPr lang="en-ID" sz="1087">
                <a:solidFill>
                  <a:srgbClr val="0070C0"/>
                </a:solidFill>
                <a:latin typeface="Montserrat"/>
                <a:cs typeface="Arial"/>
              </a:rPr>
              <a:t>Cross-Functional Collaboration</a:t>
            </a:r>
            <a:endParaRPr lang="en-US">
              <a:solidFill>
                <a:srgbClr val="0070C0"/>
              </a:solidFill>
              <a:latin typeface="Montserrat"/>
            </a:endParaRPr>
          </a:p>
        </p:txBody>
      </p:sp>
      <p:sp>
        <p:nvSpPr>
          <p:cNvPr id="26" name="TextBox 25">
            <a:extLst>
              <a:ext uri="{FF2B5EF4-FFF2-40B4-BE49-F238E27FC236}">
                <a16:creationId xmlns:a16="http://schemas.microsoft.com/office/drawing/2014/main" id="{7FE8EC24-73D7-430F-B365-DE128C5CF82D}"/>
              </a:ext>
            </a:extLst>
          </p:cNvPr>
          <p:cNvSpPr txBox="1"/>
          <p:nvPr/>
        </p:nvSpPr>
        <p:spPr>
          <a:xfrm>
            <a:off x="5572600" y="2841549"/>
            <a:ext cx="2205061" cy="551883"/>
          </a:xfrm>
          <a:prstGeom prst="rect">
            <a:avLst/>
          </a:prstGeom>
          <a:noFill/>
        </p:spPr>
        <p:txBody>
          <a:bodyPr wrap="square" lIns="62103" tIns="31052" rIns="62103" bIns="31052" rtlCol="0" anchor="t">
            <a:spAutoFit/>
          </a:bodyPr>
          <a:lstStyle/>
          <a:p>
            <a:pPr>
              <a:lnSpc>
                <a:spcPct val="130000"/>
              </a:lnSpc>
            </a:pPr>
            <a:r>
              <a:rPr lang="en-US" sz="815">
                <a:solidFill>
                  <a:schemeClr val="bg1"/>
                </a:solidFill>
                <a:latin typeface="Montserrat"/>
                <a:ea typeface="Inter" panose="02000503000000020004" pitchFamily="2" charset="0"/>
                <a:cs typeface="Arial"/>
              </a:rPr>
              <a:t>Encourage team members to empathize with users by putting themselves in their shoes</a:t>
            </a:r>
          </a:p>
        </p:txBody>
      </p:sp>
      <p:sp>
        <p:nvSpPr>
          <p:cNvPr id="27" name="TextBox 26">
            <a:extLst>
              <a:ext uri="{FF2B5EF4-FFF2-40B4-BE49-F238E27FC236}">
                <a16:creationId xmlns:a16="http://schemas.microsoft.com/office/drawing/2014/main" id="{9FE1731B-38A5-435D-A29F-05D629A446B3}"/>
              </a:ext>
            </a:extLst>
          </p:cNvPr>
          <p:cNvSpPr txBox="1"/>
          <p:nvPr/>
        </p:nvSpPr>
        <p:spPr>
          <a:xfrm>
            <a:off x="5572600" y="2531771"/>
            <a:ext cx="1455540" cy="280206"/>
          </a:xfrm>
          <a:prstGeom prst="rect">
            <a:avLst/>
          </a:prstGeom>
          <a:noFill/>
        </p:spPr>
        <p:txBody>
          <a:bodyPr wrap="square" lIns="62103" tIns="31052" rIns="62103" bIns="31052" rtlCol="0" anchor="b">
            <a:spAutoFit/>
          </a:bodyPr>
          <a:lstStyle/>
          <a:p>
            <a:pPr>
              <a:lnSpc>
                <a:spcPct val="130000"/>
              </a:lnSpc>
            </a:pPr>
            <a:r>
              <a:rPr lang="en-ID" sz="1087">
                <a:solidFill>
                  <a:schemeClr val="bg1"/>
                </a:solidFill>
                <a:latin typeface="Montserrat"/>
                <a:cs typeface="Arial"/>
              </a:rPr>
              <a:t>Empathy Building</a:t>
            </a:r>
            <a:endParaRPr lang="en-US">
              <a:latin typeface="Montserrat"/>
            </a:endParaRPr>
          </a:p>
        </p:txBody>
      </p:sp>
      <p:sp>
        <p:nvSpPr>
          <p:cNvPr id="32" name="TextBox 31">
            <a:extLst>
              <a:ext uri="{FF2B5EF4-FFF2-40B4-BE49-F238E27FC236}">
                <a16:creationId xmlns:a16="http://schemas.microsoft.com/office/drawing/2014/main" id="{BBE3CBE6-935C-41B1-8B09-F05025915133}"/>
              </a:ext>
            </a:extLst>
          </p:cNvPr>
          <p:cNvSpPr txBox="1"/>
          <p:nvPr/>
        </p:nvSpPr>
        <p:spPr>
          <a:xfrm>
            <a:off x="782552" y="2339761"/>
            <a:ext cx="2212229" cy="1442127"/>
          </a:xfrm>
          <a:prstGeom prst="rect">
            <a:avLst/>
          </a:prstGeom>
          <a:noFill/>
        </p:spPr>
        <p:txBody>
          <a:bodyPr wrap="square" lIns="62103" tIns="31052" rIns="62103" bIns="31052" rtlCol="0" anchor="t">
            <a:spAutoFit/>
          </a:bodyPr>
          <a:lstStyle/>
          <a:p>
            <a:r>
              <a:rPr lang="en-US" sz="2988">
                <a:solidFill>
                  <a:schemeClr val="tx1">
                    <a:lumMod val="85000"/>
                    <a:lumOff val="15000"/>
                  </a:schemeClr>
                </a:solidFill>
                <a:latin typeface="Montserrat"/>
              </a:rPr>
              <a:t>Strategies</a:t>
            </a:r>
          </a:p>
          <a:p>
            <a:r>
              <a:rPr lang="en-US" sz="2988">
                <a:solidFill>
                  <a:schemeClr val="tx1">
                    <a:lumMod val="85000"/>
                    <a:lumOff val="15000"/>
                  </a:schemeClr>
                </a:solidFill>
                <a:latin typeface="Montserrat"/>
              </a:rPr>
              <a:t>to make it </a:t>
            </a:r>
            <a:r>
              <a:rPr lang="en-US" sz="2988" b="1">
                <a:solidFill>
                  <a:srgbClr val="0070C0"/>
                </a:solidFill>
                <a:latin typeface="Montserrat"/>
              </a:rPr>
              <a:t>work</a:t>
            </a:r>
          </a:p>
        </p:txBody>
      </p:sp>
      <p:sp>
        <p:nvSpPr>
          <p:cNvPr id="19" name="TextBox 18">
            <a:extLst>
              <a:ext uri="{FF2B5EF4-FFF2-40B4-BE49-F238E27FC236}">
                <a16:creationId xmlns:a16="http://schemas.microsoft.com/office/drawing/2014/main" id="{05DFC775-F388-8B4C-8450-598EF15F9FA7}"/>
              </a:ext>
            </a:extLst>
          </p:cNvPr>
          <p:cNvSpPr txBox="1"/>
          <p:nvPr/>
        </p:nvSpPr>
        <p:spPr>
          <a:xfrm>
            <a:off x="7514895" y="4996682"/>
            <a:ext cx="522760" cy="238655"/>
          </a:xfrm>
          <a:prstGeom prst="rect">
            <a:avLst/>
          </a:prstGeom>
          <a:noFill/>
        </p:spPr>
        <p:txBody>
          <a:bodyPr wrap="square" rtlCol="0">
            <a:spAutoFit/>
          </a:bodyPr>
          <a:lstStyle/>
          <a:p>
            <a:pPr algn="r"/>
            <a:fld id="{260E2A6B-A809-4840-BF14-8648BC0BDF87}" type="slidenum">
              <a:rPr lang="id-ID" sz="951">
                <a:solidFill>
                  <a:schemeClr val="bg1"/>
                </a:solidFill>
                <a:latin typeface="Montserrat"/>
                <a:ea typeface="Inter" panose="02000503000000020004" pitchFamily="2" charset="0"/>
                <a:cs typeface="Poppins" panose="00000500000000000000" pitchFamily="2" charset="0"/>
              </a:rPr>
              <a:pPr algn="r"/>
              <a:t>9</a:t>
            </a:fld>
            <a:endParaRPr lang="id-ID" sz="951">
              <a:solidFill>
                <a:schemeClr val="bg1"/>
              </a:solidFill>
              <a:latin typeface="Montserrat"/>
              <a:ea typeface="Inter" panose="02000503000000020004" pitchFamily="2" charset="0"/>
              <a:cs typeface="Poppins" panose="00000500000000000000" pitchFamily="2" charset="0"/>
            </a:endParaRPr>
          </a:p>
        </p:txBody>
      </p:sp>
      <p:pic>
        <p:nvPicPr>
          <p:cNvPr id="10" name="Picture Placeholder 9" descr="Women and man planning in workplace">
            <a:extLst>
              <a:ext uri="{FF2B5EF4-FFF2-40B4-BE49-F238E27FC236}">
                <a16:creationId xmlns:a16="http://schemas.microsoft.com/office/drawing/2014/main" id="{1C84C874-B36D-19B9-3912-B84C06BBB2AF}"/>
              </a:ext>
            </a:extLst>
          </p:cNvPr>
          <p:cNvPicPr>
            <a:picLocks noGrp="1" noChangeAspect="1"/>
          </p:cNvPicPr>
          <p:nvPr>
            <p:ph type="pic" sz="quarter" idx="12"/>
          </p:nvPr>
        </p:nvPicPr>
        <p:blipFill>
          <a:blip r:embed="rId3"/>
          <a:srcRect l="22124" r="22124"/>
          <a:stretch/>
        </p:blipFill>
        <p:spPr/>
      </p:pic>
      <p:pic>
        <p:nvPicPr>
          <p:cNvPr id="6" name="Picture Placeholder 5" descr="People at the meeting desk">
            <a:extLst>
              <a:ext uri="{FF2B5EF4-FFF2-40B4-BE49-F238E27FC236}">
                <a16:creationId xmlns:a16="http://schemas.microsoft.com/office/drawing/2014/main" id="{00F65128-77D9-4B72-1FCD-02DE869F1F7A}"/>
              </a:ext>
            </a:extLst>
          </p:cNvPr>
          <p:cNvPicPr>
            <a:picLocks noGrp="1" noChangeAspect="1"/>
          </p:cNvPicPr>
          <p:nvPr>
            <p:ph type="pic" sz="quarter" idx="11"/>
          </p:nvPr>
        </p:nvPicPr>
        <p:blipFill>
          <a:blip r:embed="rId4"/>
          <a:srcRect l="26455" r="26455"/>
          <a:stretch/>
        </p:blipFill>
        <p:spPr/>
      </p:pic>
      <p:pic>
        <p:nvPicPr>
          <p:cNvPr id="8" name="Picture Placeholder 7" descr="Woman conducting job interview">
            <a:extLst>
              <a:ext uri="{FF2B5EF4-FFF2-40B4-BE49-F238E27FC236}">
                <a16:creationId xmlns:a16="http://schemas.microsoft.com/office/drawing/2014/main" id="{EA11CC60-EE7E-4487-C6D3-871FA64107A3}"/>
              </a:ext>
            </a:extLst>
          </p:cNvPr>
          <p:cNvPicPr>
            <a:picLocks noGrp="1" noChangeAspect="1"/>
          </p:cNvPicPr>
          <p:nvPr>
            <p:ph type="pic" sz="quarter" idx="10"/>
          </p:nvPr>
        </p:nvPicPr>
        <p:blipFill>
          <a:blip r:embed="rId5"/>
          <a:srcRect t="12879" b="12879"/>
          <a:stretch/>
        </p:blipFill>
        <p:spPr>
          <a:solidFill>
            <a:srgbClr val="0070C0"/>
          </a:solidFill>
        </p:spPr>
      </p:pic>
    </p:spTree>
    <p:extLst>
      <p:ext uri="{BB962C8B-B14F-4D97-AF65-F5344CB8AC3E}">
        <p14:creationId xmlns:p14="http://schemas.microsoft.com/office/powerpoint/2010/main" val="5773083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500" fill="hold"/>
                                        <p:tgtEl>
                                          <p:spTgt spid="32"/>
                                        </p:tgtEl>
                                        <p:attrNameLst>
                                          <p:attrName>ppt_x</p:attrName>
                                        </p:attrNameLst>
                                      </p:cBhvr>
                                      <p:tavLst>
                                        <p:tav tm="0">
                                          <p:val>
                                            <p:strVal val="#ppt_x"/>
                                          </p:val>
                                        </p:tav>
                                        <p:tav tm="100000">
                                          <p:val>
                                            <p:strVal val="#ppt_x"/>
                                          </p:val>
                                        </p:tav>
                                      </p:tavLst>
                                    </p:anim>
                                    <p:anim calcmode="lin" valueType="num">
                                      <p:cBhvr additive="base">
                                        <p:cTn id="8" dur="1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2" accel="60000" decel="4000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1250" fill="hold"/>
                                        <p:tgtEl>
                                          <p:spTgt spid="44"/>
                                        </p:tgtEl>
                                        <p:attrNameLst>
                                          <p:attrName>ppt_x</p:attrName>
                                        </p:attrNameLst>
                                      </p:cBhvr>
                                      <p:tavLst>
                                        <p:tav tm="0">
                                          <p:val>
                                            <p:strVal val="1+#ppt_w/2"/>
                                          </p:val>
                                        </p:tav>
                                        <p:tav tm="100000">
                                          <p:val>
                                            <p:strVal val="#ppt_x"/>
                                          </p:val>
                                        </p:tav>
                                      </p:tavLst>
                                    </p:anim>
                                    <p:anim calcmode="lin" valueType="num">
                                      <p:cBhvr additive="base">
                                        <p:cTn id="12" dur="125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accel="60000" decel="40000" fill="hold" grpId="0" nodeType="withEffect">
                                  <p:stCondLst>
                                    <p:cond delay="25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250" fill="hold"/>
                                        <p:tgtEl>
                                          <p:spTgt spid="27"/>
                                        </p:tgtEl>
                                        <p:attrNameLst>
                                          <p:attrName>ppt_x</p:attrName>
                                        </p:attrNameLst>
                                      </p:cBhvr>
                                      <p:tavLst>
                                        <p:tav tm="0">
                                          <p:val>
                                            <p:strVal val="1+#ppt_w/2"/>
                                          </p:val>
                                        </p:tav>
                                        <p:tav tm="100000">
                                          <p:val>
                                            <p:strVal val="#ppt_x"/>
                                          </p:val>
                                        </p:tav>
                                      </p:tavLst>
                                    </p:anim>
                                    <p:anim calcmode="lin" valueType="num">
                                      <p:cBhvr additive="base">
                                        <p:cTn id="16" dur="12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accel="60000" decel="4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250" fill="hold"/>
                                        <p:tgtEl>
                                          <p:spTgt spid="26"/>
                                        </p:tgtEl>
                                        <p:attrNameLst>
                                          <p:attrName>ppt_x</p:attrName>
                                        </p:attrNameLst>
                                      </p:cBhvr>
                                      <p:tavLst>
                                        <p:tav tm="0">
                                          <p:val>
                                            <p:strVal val="1+#ppt_w/2"/>
                                          </p:val>
                                        </p:tav>
                                        <p:tav tm="100000">
                                          <p:val>
                                            <p:strVal val="#ppt_x"/>
                                          </p:val>
                                        </p:tav>
                                      </p:tavLst>
                                    </p:anim>
                                    <p:anim calcmode="lin" valueType="num">
                                      <p:cBhvr additive="base">
                                        <p:cTn id="20" dur="125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2" accel="60000" decel="40000" fill="hold" grpId="0" nodeType="withEffect">
                                  <p:stCondLst>
                                    <p:cond delay="25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250" fill="hold"/>
                                        <p:tgtEl>
                                          <p:spTgt spid="3"/>
                                        </p:tgtEl>
                                        <p:attrNameLst>
                                          <p:attrName>ppt_x</p:attrName>
                                        </p:attrNameLst>
                                      </p:cBhvr>
                                      <p:tavLst>
                                        <p:tav tm="0">
                                          <p:val>
                                            <p:strVal val="1+#ppt_w/2"/>
                                          </p:val>
                                        </p:tav>
                                        <p:tav tm="100000">
                                          <p:val>
                                            <p:strVal val="#ppt_x"/>
                                          </p:val>
                                        </p:tav>
                                      </p:tavLst>
                                    </p:anim>
                                    <p:anim calcmode="lin" valueType="num">
                                      <p:cBhvr additive="base">
                                        <p:cTn id="24" dur="125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2" accel="60000" decel="40000" fill="hold" grpId="0" nodeType="withEffect">
                                  <p:stCondLst>
                                    <p:cond delay="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250" fill="hold"/>
                                        <p:tgtEl>
                                          <p:spTgt spid="18"/>
                                        </p:tgtEl>
                                        <p:attrNameLst>
                                          <p:attrName>ppt_x</p:attrName>
                                        </p:attrNameLst>
                                      </p:cBhvr>
                                      <p:tavLst>
                                        <p:tav tm="0">
                                          <p:val>
                                            <p:strVal val="1+#ppt_w/2"/>
                                          </p:val>
                                        </p:tav>
                                        <p:tav tm="100000">
                                          <p:val>
                                            <p:strVal val="#ppt_x"/>
                                          </p:val>
                                        </p:tav>
                                      </p:tavLst>
                                    </p:anim>
                                    <p:anim calcmode="lin" valueType="num">
                                      <p:cBhvr additive="base">
                                        <p:cTn id="28" dur="125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2" accel="60000" decel="40000"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250" fill="hold"/>
                                        <p:tgtEl>
                                          <p:spTgt spid="17"/>
                                        </p:tgtEl>
                                        <p:attrNameLst>
                                          <p:attrName>ppt_x</p:attrName>
                                        </p:attrNameLst>
                                      </p:cBhvr>
                                      <p:tavLst>
                                        <p:tav tm="0">
                                          <p:val>
                                            <p:strVal val="1+#ppt_w/2"/>
                                          </p:val>
                                        </p:tav>
                                        <p:tav tm="100000">
                                          <p:val>
                                            <p:strVal val="#ppt_x"/>
                                          </p:val>
                                        </p:tav>
                                      </p:tavLst>
                                    </p:anim>
                                    <p:anim calcmode="lin" valueType="num">
                                      <p:cBhvr additive="base">
                                        <p:cTn id="32" dur="1250" fill="hold"/>
                                        <p:tgtEl>
                                          <p:spTgt spid="17"/>
                                        </p:tgtEl>
                                        <p:attrNameLst>
                                          <p:attrName>ppt_y</p:attrName>
                                        </p:attrNameLst>
                                      </p:cBhvr>
                                      <p:tavLst>
                                        <p:tav tm="0">
                                          <p:val>
                                            <p:strVal val="#ppt_y"/>
                                          </p:val>
                                        </p:tav>
                                        <p:tav tm="100000">
                                          <p:val>
                                            <p:strVal val="#ppt_y"/>
                                          </p:val>
                                        </p:tav>
                                      </p:tavLst>
                                    </p:anim>
                                  </p:childTnLst>
                                </p:cTn>
                              </p:par>
                              <p:par>
                                <p:cTn id="33" presetID="2" presetClass="entr" presetSubtype="2" accel="60000" decel="40000"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250" fill="hold"/>
                                        <p:tgtEl>
                                          <p:spTgt spid="21"/>
                                        </p:tgtEl>
                                        <p:attrNameLst>
                                          <p:attrName>ppt_x</p:attrName>
                                        </p:attrNameLst>
                                      </p:cBhvr>
                                      <p:tavLst>
                                        <p:tav tm="0">
                                          <p:val>
                                            <p:strVal val="1+#ppt_w/2"/>
                                          </p:val>
                                        </p:tav>
                                        <p:tav tm="100000">
                                          <p:val>
                                            <p:strVal val="#ppt_x"/>
                                          </p:val>
                                        </p:tav>
                                      </p:tavLst>
                                    </p:anim>
                                    <p:anim calcmode="lin" valueType="num">
                                      <p:cBhvr additive="base">
                                        <p:cTn id="36" dur="125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2" accel="60000" decel="40000"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250" fill="hold"/>
                                        <p:tgtEl>
                                          <p:spTgt spid="20"/>
                                        </p:tgtEl>
                                        <p:attrNameLst>
                                          <p:attrName>ppt_x</p:attrName>
                                        </p:attrNameLst>
                                      </p:cBhvr>
                                      <p:tavLst>
                                        <p:tav tm="0">
                                          <p:val>
                                            <p:strVal val="1+#ppt_w/2"/>
                                          </p:val>
                                        </p:tav>
                                        <p:tav tm="100000">
                                          <p:val>
                                            <p:strVal val="#ppt_x"/>
                                          </p:val>
                                        </p:tav>
                                      </p:tavLst>
                                    </p:anim>
                                    <p:anim calcmode="lin" valueType="num">
                                      <p:cBhvr additive="base">
                                        <p:cTn id="40" dur="12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accel="60000" decel="40000" fill="hold" grpId="0" nodeType="withEffect">
                                  <p:stCondLst>
                                    <p:cond delay="50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1250" fill="hold"/>
                                        <p:tgtEl>
                                          <p:spTgt spid="2"/>
                                        </p:tgtEl>
                                        <p:attrNameLst>
                                          <p:attrName>ppt_x</p:attrName>
                                        </p:attrNameLst>
                                      </p:cBhvr>
                                      <p:tavLst>
                                        <p:tav tm="0">
                                          <p:val>
                                            <p:strVal val="1+#ppt_w/2"/>
                                          </p:val>
                                        </p:tav>
                                        <p:tav tm="100000">
                                          <p:val>
                                            <p:strVal val="#ppt_x"/>
                                          </p:val>
                                        </p:tav>
                                      </p:tavLst>
                                    </p:anim>
                                    <p:anim calcmode="lin" valueType="num">
                                      <p:cBhvr additive="base">
                                        <p:cTn id="44"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 grpId="0" animBg="1"/>
      <p:bldP spid="3" grpId="0" animBg="1"/>
      <p:bldP spid="17" grpId="0"/>
      <p:bldP spid="18" grpId="0"/>
      <p:bldP spid="20" grpId="0"/>
      <p:bldP spid="21" grpId="0"/>
      <p:bldP spid="26" grpId="0"/>
      <p:bldP spid="27" grpId="0"/>
      <p:bldP spid="32" grpId="0"/>
    </p:bldLst>
  </p:timing>
</p:sld>
</file>

<file path=ppt/theme/theme1.xml><?xml version="1.0" encoding="utf-8"?>
<a:theme xmlns:a="http://schemas.openxmlformats.org/drawingml/2006/main" name="Office Theme">
  <a:themeElements>
    <a:clrScheme name="Presidio 2021">
      <a:dk1>
        <a:srgbClr val="000000"/>
      </a:dk1>
      <a:lt1>
        <a:srgbClr val="FFFFFF"/>
      </a:lt1>
      <a:dk2>
        <a:srgbClr val="007EB8"/>
      </a:dk2>
      <a:lt2>
        <a:srgbClr val="EEECE1"/>
      </a:lt2>
      <a:accent1>
        <a:srgbClr val="0080BA"/>
      </a:accent1>
      <a:accent2>
        <a:srgbClr val="FF9901"/>
      </a:accent2>
      <a:accent3>
        <a:srgbClr val="989998"/>
      </a:accent3>
      <a:accent4>
        <a:srgbClr val="71D24B"/>
      </a:accent4>
      <a:accent5>
        <a:srgbClr val="616062"/>
      </a:accent5>
      <a:accent6>
        <a:srgbClr val="00447A"/>
      </a:accent6>
      <a:hlink>
        <a:srgbClr val="05ABEF"/>
      </a:hlink>
      <a:folHlink>
        <a:srgbClr val="0044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accent5"/>
            </a:solidFill>
          </a:defRPr>
        </a:defPPr>
      </a:lstStyle>
    </a:txDef>
  </a:objectDefaults>
  <a:extraClrSchemeLst/>
  <a:extLst>
    <a:ext uri="{05A4C25C-085E-4340-85A3-A5531E510DB2}">
      <thm15:themeFamily xmlns:thm15="http://schemas.microsoft.com/office/thememl/2012/main" name="Presentation6" id="{3885B619-2A3E-7641-86C1-9E831AC7AA3B}" vid="{D2983277-EBD8-024C-BBBD-B90AA93AD9C1}"/>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1B9FA415221A0429B6E1D52215F1C51" ma:contentTypeVersion="18" ma:contentTypeDescription="Create a new document." ma:contentTypeScope="" ma:versionID="bbf51d8db81040def69f22a800475877">
  <xsd:schema xmlns:xsd="http://www.w3.org/2001/XMLSchema" xmlns:xs="http://www.w3.org/2001/XMLSchema" xmlns:p="http://schemas.microsoft.com/office/2006/metadata/properties" xmlns:ns2="cf68a6e3-2c44-4ef1-bf08-e904f7a8452f" xmlns:ns3="2c852705-b33e-47e5-ae8a-a46732e2a719" targetNamespace="http://schemas.microsoft.com/office/2006/metadata/properties" ma:root="true" ma:fieldsID="804be48876d8a96b7fec34aabf23c73f" ns2:_="" ns3:_="">
    <xsd:import namespace="cf68a6e3-2c44-4ef1-bf08-e904f7a8452f"/>
    <xsd:import namespace="2c852705-b33e-47e5-ae8a-a46732e2a719"/>
    <xsd:element name="properties">
      <xsd:complexType>
        <xsd:sequence>
          <xsd:element name="documentManagement">
            <xsd:complexType>
              <xsd:all>
                <xsd:element ref="ns2:Description" minOccurs="0"/>
                <xsd:element ref="ns2:DateofPublication"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68a6e3-2c44-4ef1-bf08-e904f7a8452f" elementFormDefault="qualified">
    <xsd:import namespace="http://schemas.microsoft.com/office/2006/documentManagement/types"/>
    <xsd:import namespace="http://schemas.microsoft.com/office/infopath/2007/PartnerControls"/>
    <xsd:element name="Description" ma:index="8" nillable="true" ma:displayName="Description" ma:format="Dropdown" ma:internalName="Description">
      <xsd:simpleType>
        <xsd:restriction base="dms:Note">
          <xsd:maxLength value="255"/>
        </xsd:restriction>
      </xsd:simpleType>
    </xsd:element>
    <xsd:element name="DateofPublication" ma:index="9" nillable="true" ma:displayName="Date of Publication" ma:format="DateOnly" ma:internalName="DateofPublication">
      <xsd:simpleType>
        <xsd:restriction base="dms:DateTim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cefb7213-5598-45af-a1e8-bb0227de729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c852705-b33e-47e5-ae8a-a46732e2a719"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85634388-c073-4874-bfe3-e9d85c3f6331}" ma:internalName="TaxCatchAll" ma:showField="CatchAllData" ma:web="2c852705-b33e-47e5-ae8a-a46732e2a7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f68a6e3-2c44-4ef1-bf08-e904f7a8452f">
      <Terms xmlns="http://schemas.microsoft.com/office/infopath/2007/PartnerControls"/>
    </lcf76f155ced4ddcb4097134ff3c332f>
    <TaxCatchAll xmlns="2c852705-b33e-47e5-ae8a-a46732e2a719" xsi:nil="true"/>
    <Description xmlns="cf68a6e3-2c44-4ef1-bf08-e904f7a8452f" xsi:nil="true"/>
    <DateofPublication xmlns="cf68a6e3-2c44-4ef1-bf08-e904f7a8452f" xsi:nil="true"/>
  </documentManagement>
</p:properties>
</file>

<file path=customXml/itemProps1.xml><?xml version="1.0" encoding="utf-8"?>
<ds:datastoreItem xmlns:ds="http://schemas.openxmlformats.org/officeDocument/2006/customXml" ds:itemID="{B43DAFD3-93EE-AB4C-9E0D-36BA56A292D6}">
  <ds:schemaRefs>
    <ds:schemaRef ds:uri="http://schemas.microsoft.com/sharepoint/v3/contenttype/forms"/>
  </ds:schemaRefs>
</ds:datastoreItem>
</file>

<file path=customXml/itemProps2.xml><?xml version="1.0" encoding="utf-8"?>
<ds:datastoreItem xmlns:ds="http://schemas.openxmlformats.org/officeDocument/2006/customXml" ds:itemID="{8005593C-CB73-4D0D-8350-3A006F169829}">
  <ds:schemaRefs>
    <ds:schemaRef ds:uri="2c852705-b33e-47e5-ae8a-a46732e2a719"/>
    <ds:schemaRef ds:uri="cf68a6e3-2c44-4ef1-bf08-e904f7a845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FA69F8-638F-704C-9002-F52DFA215A98}">
  <ds:schemaRefs>
    <ds:schemaRef ds:uri="2c852705-b33e-47e5-ae8a-a46732e2a719"/>
    <ds:schemaRef ds:uri="44ae0e82-3c44-4207-af3d-bd311debf7af"/>
    <ds:schemaRef ds:uri="62cbd223-107c-46c0-8df6-a3e37e4e01e6"/>
    <ds:schemaRef ds:uri="cf68a6e3-2c44-4ef1-bf08-e904f7a845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5</TotalTime>
  <Words>754</Words>
  <Application>Microsoft Office PowerPoint</Application>
  <PresentationFormat>Custom</PresentationFormat>
  <Paragraphs>166</Paragraphs>
  <Slides>22</Slides>
  <Notes>14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22</vt:i4>
      </vt:variant>
    </vt:vector>
  </HeadingPairs>
  <TitlesOfParts>
    <vt:vector size="38" baseType="lpstr">
      <vt:lpstr>Arial</vt:lpstr>
      <vt:lpstr>Calibri</vt:lpstr>
      <vt:lpstr>Calibri Light</vt:lpstr>
      <vt:lpstr>Inter</vt:lpstr>
      <vt:lpstr>M PLUS 1 Medium</vt:lpstr>
      <vt:lpstr>Montserrat</vt:lpstr>
      <vt:lpstr>Open Sans Semibold</vt:lpstr>
      <vt:lpstr>Poppins</vt:lpstr>
      <vt:lpstr>Roboto</vt:lpstr>
      <vt:lpstr>Roboto Light</vt:lpstr>
      <vt:lpstr>Rubik</vt:lpstr>
      <vt:lpstr>Segoe UI Semibold</vt:lpstr>
      <vt:lpstr>Sora Light</vt:lpstr>
      <vt:lpstr>Sora Medium</vt:lpstr>
      <vt:lpstr>Office Theme</vt:lpstr>
      <vt:lpstr>1_Office Theme</vt:lpstr>
      <vt:lpstr>Embracing Human Centric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Design Thinking? </vt:lpstr>
      <vt:lpstr>What is Human Centric Design  </vt:lpstr>
      <vt:lpstr>Emerging Trends Shaping the Future of User Experience</vt:lpstr>
      <vt:lpstr>How to implement Human Centric Design</vt:lpstr>
      <vt:lpstr>Challenges in implementing Human Centric Design</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new Presidio PPT template v3.0</dc:title>
  <dc:creator>Gunasekaran, Sujithra</dc:creator>
  <cp:lastModifiedBy>Jeffrey</cp:lastModifiedBy>
  <cp:revision>7</cp:revision>
  <dcterms:created xsi:type="dcterms:W3CDTF">2023-09-27T08:18:06Z</dcterms:created>
  <dcterms:modified xsi:type="dcterms:W3CDTF">2023-10-31T09:01:14Z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0x010100EF01E46B5EC2FB4FBBDCC7C1640AD79D</vt:lpwstr>
  </property>
  <property fmtid="{D5CDD505-2E9C-101B-9397-08002B2CF9AE}" pid="3" name="Order">
    <vt:r8>6206300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